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6"/>
  </p:notesMasterIdLst>
  <p:sldIdLst>
    <p:sldId id="256" r:id="rId5"/>
  </p:sldIdLst>
  <p:sldSz cx="43891200" cy="32918400"/>
  <p:notesSz cx="9296400" cy="7010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458">
          <p15:clr>
            <a:srgbClr val="A4A3A4"/>
          </p15:clr>
        </p15:guide>
        <p15:guide id="2" orient="horz" pos="17280">
          <p15:clr>
            <a:srgbClr val="A4A3A4"/>
          </p15:clr>
        </p15:guide>
        <p15:guide id="3" orient="horz" pos="216">
          <p15:clr>
            <a:srgbClr val="A4A3A4"/>
          </p15:clr>
        </p15:guide>
        <p15:guide id="4" orient="horz" pos="20520">
          <p15:clr>
            <a:srgbClr val="A4A3A4"/>
          </p15:clr>
        </p15:guide>
        <p15:guide id="5" orient="horz" pos="10368">
          <p15:clr>
            <a:srgbClr val="A4A3A4"/>
          </p15:clr>
        </p15:guide>
        <p15:guide id="6" orient="horz" pos="6926">
          <p15:clr>
            <a:srgbClr val="A4A3A4"/>
          </p15:clr>
        </p15:guide>
        <p15:guide id="7" orient="horz" pos="13824">
          <p15:clr>
            <a:srgbClr val="A4A3A4"/>
          </p15:clr>
        </p15:guide>
        <p15:guide id="8" orient="horz" pos="3168">
          <p15:clr>
            <a:srgbClr val="A4A3A4"/>
          </p15:clr>
        </p15:guide>
        <p15:guide id="9" pos="288">
          <p15:clr>
            <a:srgbClr val="A4A3A4"/>
          </p15:clr>
        </p15:guide>
        <p15:guide id="10" pos="7056">
          <p15:clr>
            <a:srgbClr val="A4A3A4"/>
          </p15:clr>
        </p15:guide>
        <p15:guide id="11" pos="6768">
          <p15:clr>
            <a:srgbClr val="A4A3A4"/>
          </p15:clr>
        </p15:guide>
        <p15:guide id="12" pos="20592">
          <p15:clr>
            <a:srgbClr val="A4A3A4"/>
          </p15:clr>
        </p15:guide>
        <p15:guide id="13" pos="20880">
          <p15:clr>
            <a:srgbClr val="A4A3A4"/>
          </p15:clr>
        </p15:guide>
        <p15:guide id="14" pos="27360">
          <p15:clr>
            <a:srgbClr val="A4A3A4"/>
          </p15:clr>
        </p15:guide>
        <p15:guide id="15" pos="3528">
          <p15:clr>
            <a:srgbClr val="A4A3A4"/>
          </p15:clr>
        </p15:guide>
        <p15:guide id="16" pos="13824">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 roundtripDataSignature="AMtx7mh6mv0OCfLsXE71tfGcN7SYrC4Zu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32A3FE-824E-8A95-1E87-338656863753}" v="2" dt="2024-11-21T23:01:40.5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p:restoredTop sz="94661"/>
  </p:normalViewPr>
  <p:slideViewPr>
    <p:cSldViewPr snapToGrid="0">
      <p:cViewPr>
        <p:scale>
          <a:sx n="25" d="100"/>
          <a:sy n="25" d="100"/>
        </p:scale>
        <p:origin x="1488" y="144"/>
      </p:cViewPr>
      <p:guideLst>
        <p:guide orient="horz" pos="3458"/>
        <p:guide orient="horz" pos="17280"/>
        <p:guide orient="horz" pos="216"/>
        <p:guide orient="horz" pos="20520"/>
        <p:guide orient="horz" pos="10368"/>
        <p:guide orient="horz" pos="6926"/>
        <p:guide orient="horz" pos="13824"/>
        <p:guide orient="horz" pos="3168"/>
        <p:guide pos="288"/>
        <p:guide pos="7056"/>
        <p:guide pos="6768"/>
        <p:guide pos="20592"/>
        <p:guide pos="20880"/>
        <p:guide pos="27360"/>
        <p:guide pos="352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customXml" Target="../customXml/item3.xml"/><Relationship Id="rId7" Type="http://customschemas.google.com/relationships/presentationmetadata" Target="metadata"/><Relationship Id="rId12" Type="http://schemas.microsoft.com/office/2016/11/relationships/changesInfo" Target="changesInfos/changesInfo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7096900f5a80736ffacb2b297650f692bc67243dd573d0e95e2a9184b74baa2e::" providerId="AD" clId="Web-{6532A3FE-824E-8A95-1E87-338656863753}"/>
    <pc:docChg chg="modSld">
      <pc:chgData name="Guest User" userId="S::urn:spo:anon#7096900f5a80736ffacb2b297650f692bc67243dd573d0e95e2a9184b74baa2e::" providerId="AD" clId="Web-{6532A3FE-824E-8A95-1E87-338656863753}" dt="2024-11-21T23:01:40.548" v="1" actId="14100"/>
      <pc:docMkLst>
        <pc:docMk/>
      </pc:docMkLst>
      <pc:sldChg chg="modSp">
        <pc:chgData name="Guest User" userId="S::urn:spo:anon#7096900f5a80736ffacb2b297650f692bc67243dd573d0e95e2a9184b74baa2e::" providerId="AD" clId="Web-{6532A3FE-824E-8A95-1E87-338656863753}" dt="2024-11-21T23:01:40.548" v="1" actId="14100"/>
        <pc:sldMkLst>
          <pc:docMk/>
          <pc:sldMk cId="0" sldId="256"/>
        </pc:sldMkLst>
        <pc:picChg chg="mod">
          <ac:chgData name="Guest User" userId="S::urn:spo:anon#7096900f5a80736ffacb2b297650f692bc67243dd573d0e95e2a9184b74baa2e::" providerId="AD" clId="Web-{6532A3FE-824E-8A95-1E87-338656863753}" dt="2024-11-21T23:01:40.548" v="1" actId="14100"/>
          <ac:picMkLst>
            <pc:docMk/>
            <pc:sldMk cId="0" sldId="256"/>
            <ac:picMk id="9" creationId="{468E4ED3-CE0C-30F1-280D-198EFBB752E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4029282" cy="35076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5265014" y="0"/>
            <a:ext cx="4029282" cy="35076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30482" y="3330419"/>
            <a:ext cx="7435436" cy="31544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6658443"/>
            <a:ext cx="4029282" cy="35076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5265014" y="6658443"/>
            <a:ext cx="4029282" cy="35076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930482" y="3330419"/>
            <a:ext cx="7435436" cy="315444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dirty="0">
              <a:solidFill>
                <a:schemeClr val="dk1"/>
              </a:solidFill>
              <a:latin typeface="Arial"/>
              <a:ea typeface="Arial"/>
              <a:cs typeface="Arial"/>
              <a:sym typeface="Arial"/>
            </a:endParaRPr>
          </a:p>
        </p:txBody>
      </p:sp>
      <p:sp>
        <p:nvSpPr>
          <p:cNvPr id="87" name="Google Shape;87;p1:notes"/>
          <p:cNvSpPr txBox="1">
            <a:spLocks noGrp="1"/>
          </p:cNvSpPr>
          <p:nvPr>
            <p:ph type="sldNum" idx="12"/>
          </p:nvPr>
        </p:nvSpPr>
        <p:spPr>
          <a:xfrm>
            <a:off x="5265014" y="6658443"/>
            <a:ext cx="4029282" cy="35076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3292198" y="10226279"/>
            <a:ext cx="37306827" cy="7055644"/>
          </a:xfrm>
          <a:prstGeom prst="rect">
            <a:avLst/>
          </a:prstGeom>
          <a:noFill/>
          <a:ln>
            <a:noFill/>
          </a:ln>
        </p:spPr>
        <p:txBody>
          <a:bodyPr spcFirstLastPara="1" wrap="square" lIns="480700" tIns="240350" rIns="480700" bIns="2403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6584373" y="18653529"/>
            <a:ext cx="30722455" cy="8412956"/>
          </a:xfrm>
          <a:prstGeom prst="rect">
            <a:avLst/>
          </a:prstGeom>
          <a:noFill/>
          <a:ln>
            <a:noFill/>
          </a:ln>
        </p:spPr>
        <p:txBody>
          <a:bodyPr spcFirstLastPara="1" wrap="square" lIns="480700" tIns="240350" rIns="480700" bIns="240350" anchor="t" anchorCtr="0">
            <a:noAutofit/>
          </a:bodyPr>
          <a:lstStyle>
            <a:lvl1pPr lvl="0" algn="ctr">
              <a:lnSpc>
                <a:spcPct val="100000"/>
              </a:lnSpc>
              <a:spcBef>
                <a:spcPts val="2520"/>
              </a:spcBef>
              <a:spcAft>
                <a:spcPts val="0"/>
              </a:spcAft>
              <a:buClr>
                <a:schemeClr val="dk1"/>
              </a:buClr>
              <a:buSzPts val="12598"/>
              <a:buFont typeface="Arial"/>
              <a:buNone/>
              <a:defRPr/>
            </a:lvl1pPr>
            <a:lvl2pPr lvl="1" algn="ctr">
              <a:lnSpc>
                <a:spcPct val="100000"/>
              </a:lnSpc>
              <a:spcBef>
                <a:spcPts val="2200"/>
              </a:spcBef>
              <a:spcAft>
                <a:spcPts val="0"/>
              </a:spcAft>
              <a:buClr>
                <a:schemeClr val="dk1"/>
              </a:buClr>
              <a:buSzPts val="11001"/>
              <a:buFont typeface="Arial"/>
              <a:buNone/>
              <a:defRPr/>
            </a:lvl2pPr>
            <a:lvl3pPr lvl="2" algn="ctr">
              <a:lnSpc>
                <a:spcPct val="100000"/>
              </a:lnSpc>
              <a:spcBef>
                <a:spcPts val="1880"/>
              </a:spcBef>
              <a:spcAft>
                <a:spcPts val="0"/>
              </a:spcAft>
              <a:buClr>
                <a:schemeClr val="dk1"/>
              </a:buClr>
              <a:buSzPts val="9400"/>
              <a:buFont typeface="Arial"/>
              <a:buNone/>
              <a:defRPr/>
            </a:lvl3pPr>
            <a:lvl4pPr lvl="3" algn="ctr">
              <a:lnSpc>
                <a:spcPct val="100000"/>
              </a:lnSpc>
              <a:spcBef>
                <a:spcPts val="1560"/>
              </a:spcBef>
              <a:spcAft>
                <a:spcPts val="0"/>
              </a:spcAft>
              <a:buClr>
                <a:schemeClr val="dk1"/>
              </a:buClr>
              <a:buSzPts val="7799"/>
              <a:buFont typeface="Arial"/>
              <a:buNone/>
              <a:defRPr/>
            </a:lvl4pPr>
            <a:lvl5pPr lvl="4" algn="ctr">
              <a:lnSpc>
                <a:spcPct val="100000"/>
              </a:lnSpc>
              <a:spcBef>
                <a:spcPts val="1560"/>
              </a:spcBef>
              <a:spcAft>
                <a:spcPts val="0"/>
              </a:spcAft>
              <a:buClr>
                <a:schemeClr val="dk1"/>
              </a:buClr>
              <a:buSzPts val="7799"/>
              <a:buFont typeface="Arial"/>
              <a:buNone/>
              <a:defRPr/>
            </a:lvl5pPr>
            <a:lvl6pPr lvl="5" algn="ctr">
              <a:lnSpc>
                <a:spcPct val="100000"/>
              </a:lnSpc>
              <a:spcBef>
                <a:spcPts val="1575"/>
              </a:spcBef>
              <a:spcAft>
                <a:spcPts val="0"/>
              </a:spcAft>
              <a:buClr>
                <a:schemeClr val="dk1"/>
              </a:buClr>
              <a:buSzPts val="7875"/>
              <a:buFont typeface="Arial"/>
              <a:buNone/>
              <a:defRPr/>
            </a:lvl6pPr>
            <a:lvl7pPr lvl="6" algn="ctr">
              <a:lnSpc>
                <a:spcPct val="100000"/>
              </a:lnSpc>
              <a:spcBef>
                <a:spcPts val="1575"/>
              </a:spcBef>
              <a:spcAft>
                <a:spcPts val="0"/>
              </a:spcAft>
              <a:buClr>
                <a:schemeClr val="dk1"/>
              </a:buClr>
              <a:buSzPts val="7875"/>
              <a:buFont typeface="Arial"/>
              <a:buNone/>
              <a:defRPr/>
            </a:lvl7pPr>
            <a:lvl8pPr lvl="7" algn="ctr">
              <a:lnSpc>
                <a:spcPct val="100000"/>
              </a:lnSpc>
              <a:spcBef>
                <a:spcPts val="1575"/>
              </a:spcBef>
              <a:spcAft>
                <a:spcPts val="0"/>
              </a:spcAft>
              <a:buClr>
                <a:schemeClr val="dk1"/>
              </a:buClr>
              <a:buSzPts val="7875"/>
              <a:buFont typeface="Arial"/>
              <a:buNone/>
              <a:defRPr/>
            </a:lvl8pPr>
            <a:lvl9pPr lvl="8" algn="ctr">
              <a:lnSpc>
                <a:spcPct val="100000"/>
              </a:lnSpc>
              <a:spcBef>
                <a:spcPts val="1575"/>
              </a:spcBef>
              <a:spcAft>
                <a:spcPts val="0"/>
              </a:spcAft>
              <a:buClr>
                <a:schemeClr val="dk1"/>
              </a:buClr>
              <a:buSzPts val="7875"/>
              <a:buFont typeface="Arial"/>
              <a:buNone/>
              <a:defRPr/>
            </a:lvl9pPr>
          </a:lstStyle>
          <a:p>
            <a:endParaRPr/>
          </a:p>
        </p:txBody>
      </p:sp>
      <p:sp>
        <p:nvSpPr>
          <p:cNvPr id="18" name="Google Shape;18;p3"/>
          <p:cNvSpPr txBox="1">
            <a:spLocks noGrp="1"/>
          </p:cNvSpPr>
          <p:nvPr>
            <p:ph type="dt" idx="10"/>
          </p:nvPr>
        </p:nvSpPr>
        <p:spPr>
          <a:xfrm>
            <a:off x="2193925" y="29976763"/>
            <a:ext cx="10242550" cy="2286000"/>
          </a:xfrm>
          <a:prstGeom prst="rect">
            <a:avLst/>
          </a:prstGeom>
          <a:noFill/>
          <a:ln>
            <a:noFill/>
          </a:ln>
        </p:spPr>
        <p:txBody>
          <a:bodyPr spcFirstLastPara="1" wrap="square" lIns="480700" tIns="240350" rIns="480700" bIns="2403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14995525" y="29976763"/>
            <a:ext cx="13900150" cy="2286000"/>
          </a:xfrm>
          <a:prstGeom prst="rect">
            <a:avLst/>
          </a:prstGeom>
          <a:noFill/>
          <a:ln>
            <a:noFill/>
          </a:ln>
        </p:spPr>
        <p:txBody>
          <a:bodyPr spcFirstLastPara="1" wrap="square" lIns="480700" tIns="240350" rIns="480700" bIns="2403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31454725" y="29976763"/>
            <a:ext cx="10242550" cy="2286000"/>
          </a:xfrm>
          <a:prstGeom prst="rect">
            <a:avLst/>
          </a:prstGeom>
          <a:noFill/>
          <a:ln>
            <a:noFill/>
          </a:ln>
        </p:spPr>
        <p:txBody>
          <a:bodyPr spcFirstLastPara="1" wrap="square" lIns="480700" tIns="240350" rIns="480700" bIns="240350" anchor="t" anchorCtr="0">
            <a:noAutofit/>
          </a:bodyPr>
          <a:lstStyle>
            <a:lvl1pPr marL="0" marR="0" lvl="0"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2"/>
          <p:cNvSpPr txBox="1">
            <a:spLocks noGrp="1"/>
          </p:cNvSpPr>
          <p:nvPr>
            <p:ph type="title"/>
          </p:nvPr>
        </p:nvSpPr>
        <p:spPr>
          <a:xfrm>
            <a:off x="2193925" y="1317625"/>
            <a:ext cx="39503350" cy="5486400"/>
          </a:xfrm>
          <a:prstGeom prst="rect">
            <a:avLst/>
          </a:prstGeom>
          <a:noFill/>
          <a:ln>
            <a:noFill/>
          </a:ln>
        </p:spPr>
        <p:txBody>
          <a:bodyPr spcFirstLastPara="1" wrap="square" lIns="480700" tIns="240350" rIns="480700" bIns="2403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4" name="Google Shape;74;p12"/>
          <p:cNvSpPr txBox="1">
            <a:spLocks noGrp="1"/>
          </p:cNvSpPr>
          <p:nvPr>
            <p:ph type="body" idx="1"/>
          </p:nvPr>
        </p:nvSpPr>
        <p:spPr>
          <a:xfrm rot="5400000">
            <a:off x="11083131" y="-1208874"/>
            <a:ext cx="21724938" cy="39503350"/>
          </a:xfrm>
          <a:prstGeom prst="rect">
            <a:avLst/>
          </a:prstGeom>
          <a:noFill/>
          <a:ln>
            <a:noFill/>
          </a:ln>
        </p:spPr>
        <p:txBody>
          <a:bodyPr spcFirstLastPara="1" wrap="square" lIns="480700" tIns="240350" rIns="480700" bIns="24035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12"/>
          <p:cNvSpPr txBox="1">
            <a:spLocks noGrp="1"/>
          </p:cNvSpPr>
          <p:nvPr>
            <p:ph type="dt" idx="10"/>
          </p:nvPr>
        </p:nvSpPr>
        <p:spPr>
          <a:xfrm>
            <a:off x="2193925" y="29976763"/>
            <a:ext cx="10242550" cy="2286000"/>
          </a:xfrm>
          <a:prstGeom prst="rect">
            <a:avLst/>
          </a:prstGeom>
          <a:noFill/>
          <a:ln>
            <a:noFill/>
          </a:ln>
        </p:spPr>
        <p:txBody>
          <a:bodyPr spcFirstLastPara="1" wrap="square" lIns="480700" tIns="240350" rIns="480700" bIns="2403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ftr" idx="11"/>
          </p:nvPr>
        </p:nvSpPr>
        <p:spPr>
          <a:xfrm>
            <a:off x="14995525" y="29976763"/>
            <a:ext cx="13900150" cy="2286000"/>
          </a:xfrm>
          <a:prstGeom prst="rect">
            <a:avLst/>
          </a:prstGeom>
          <a:noFill/>
          <a:ln>
            <a:noFill/>
          </a:ln>
        </p:spPr>
        <p:txBody>
          <a:bodyPr spcFirstLastPara="1" wrap="square" lIns="480700" tIns="240350" rIns="480700" bIns="2403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2"/>
          <p:cNvSpPr txBox="1">
            <a:spLocks noGrp="1"/>
          </p:cNvSpPr>
          <p:nvPr>
            <p:ph type="sldNum" idx="12"/>
          </p:nvPr>
        </p:nvSpPr>
        <p:spPr>
          <a:xfrm>
            <a:off x="31454725" y="29976763"/>
            <a:ext cx="10242550" cy="2286000"/>
          </a:xfrm>
          <a:prstGeom prst="rect">
            <a:avLst/>
          </a:prstGeom>
          <a:noFill/>
          <a:ln>
            <a:noFill/>
          </a:ln>
        </p:spPr>
        <p:txBody>
          <a:bodyPr spcFirstLastPara="1" wrap="square" lIns="480700" tIns="240350" rIns="480700" bIns="240350" anchor="t" anchorCtr="0">
            <a:noAutofit/>
          </a:bodyPr>
          <a:lstStyle>
            <a:lvl1pPr marL="0" marR="0" lvl="0"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3"/>
          <p:cNvSpPr txBox="1">
            <a:spLocks noGrp="1"/>
          </p:cNvSpPr>
          <p:nvPr>
            <p:ph type="title"/>
          </p:nvPr>
        </p:nvSpPr>
        <p:spPr>
          <a:xfrm rot="5400000">
            <a:off x="22715579" y="10424628"/>
            <a:ext cx="28088034" cy="9874827"/>
          </a:xfrm>
          <a:prstGeom prst="rect">
            <a:avLst/>
          </a:prstGeom>
          <a:noFill/>
          <a:ln>
            <a:noFill/>
          </a:ln>
        </p:spPr>
        <p:txBody>
          <a:bodyPr spcFirstLastPara="1" wrap="square" lIns="480700" tIns="240350" rIns="480700" bIns="2403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0" name="Google Shape;80;p13"/>
          <p:cNvSpPr txBox="1">
            <a:spLocks noGrp="1"/>
          </p:cNvSpPr>
          <p:nvPr>
            <p:ph type="body" idx="1"/>
          </p:nvPr>
        </p:nvSpPr>
        <p:spPr>
          <a:xfrm rot="5400000">
            <a:off x="2881063" y="631196"/>
            <a:ext cx="28088034" cy="29461691"/>
          </a:xfrm>
          <a:prstGeom prst="rect">
            <a:avLst/>
          </a:prstGeom>
          <a:noFill/>
          <a:ln>
            <a:noFill/>
          </a:ln>
        </p:spPr>
        <p:txBody>
          <a:bodyPr spcFirstLastPara="1" wrap="square" lIns="480700" tIns="240350" rIns="480700" bIns="24035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13"/>
          <p:cNvSpPr txBox="1">
            <a:spLocks noGrp="1"/>
          </p:cNvSpPr>
          <p:nvPr>
            <p:ph type="dt" idx="10"/>
          </p:nvPr>
        </p:nvSpPr>
        <p:spPr>
          <a:xfrm>
            <a:off x="2193925" y="29976763"/>
            <a:ext cx="10242550" cy="2286000"/>
          </a:xfrm>
          <a:prstGeom prst="rect">
            <a:avLst/>
          </a:prstGeom>
          <a:noFill/>
          <a:ln>
            <a:noFill/>
          </a:ln>
        </p:spPr>
        <p:txBody>
          <a:bodyPr spcFirstLastPara="1" wrap="square" lIns="480700" tIns="240350" rIns="480700" bIns="2403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3"/>
          <p:cNvSpPr txBox="1">
            <a:spLocks noGrp="1"/>
          </p:cNvSpPr>
          <p:nvPr>
            <p:ph type="ftr" idx="11"/>
          </p:nvPr>
        </p:nvSpPr>
        <p:spPr>
          <a:xfrm>
            <a:off x="14995525" y="29976763"/>
            <a:ext cx="13900150" cy="2286000"/>
          </a:xfrm>
          <a:prstGeom prst="rect">
            <a:avLst/>
          </a:prstGeom>
          <a:noFill/>
          <a:ln>
            <a:noFill/>
          </a:ln>
        </p:spPr>
        <p:txBody>
          <a:bodyPr spcFirstLastPara="1" wrap="square" lIns="480700" tIns="240350" rIns="480700" bIns="2403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3"/>
          <p:cNvSpPr txBox="1">
            <a:spLocks noGrp="1"/>
          </p:cNvSpPr>
          <p:nvPr>
            <p:ph type="sldNum" idx="12"/>
          </p:nvPr>
        </p:nvSpPr>
        <p:spPr>
          <a:xfrm>
            <a:off x="31454725" y="29976763"/>
            <a:ext cx="10242550" cy="2286000"/>
          </a:xfrm>
          <a:prstGeom prst="rect">
            <a:avLst/>
          </a:prstGeom>
          <a:noFill/>
          <a:ln>
            <a:noFill/>
          </a:ln>
        </p:spPr>
        <p:txBody>
          <a:bodyPr spcFirstLastPara="1" wrap="square" lIns="480700" tIns="240350" rIns="480700" bIns="240350" anchor="t" anchorCtr="0">
            <a:noAutofit/>
          </a:bodyPr>
          <a:lstStyle>
            <a:lvl1pPr marL="0" marR="0" lvl="0"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2193925" y="1317625"/>
            <a:ext cx="39503350" cy="5486400"/>
          </a:xfrm>
          <a:prstGeom prst="rect">
            <a:avLst/>
          </a:prstGeom>
          <a:noFill/>
          <a:ln>
            <a:noFill/>
          </a:ln>
        </p:spPr>
        <p:txBody>
          <a:bodyPr spcFirstLastPara="1" wrap="square" lIns="480700" tIns="240350" rIns="480700" bIns="2403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2193925" y="7680332"/>
            <a:ext cx="39503350" cy="21724938"/>
          </a:xfrm>
          <a:prstGeom prst="rect">
            <a:avLst/>
          </a:prstGeom>
          <a:noFill/>
          <a:ln>
            <a:noFill/>
          </a:ln>
        </p:spPr>
        <p:txBody>
          <a:bodyPr spcFirstLastPara="1" wrap="square" lIns="480700" tIns="240350" rIns="480700" bIns="24035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2193925" y="29976763"/>
            <a:ext cx="10242550" cy="2286000"/>
          </a:xfrm>
          <a:prstGeom prst="rect">
            <a:avLst/>
          </a:prstGeom>
          <a:noFill/>
          <a:ln>
            <a:noFill/>
          </a:ln>
        </p:spPr>
        <p:txBody>
          <a:bodyPr spcFirstLastPara="1" wrap="square" lIns="480700" tIns="240350" rIns="480700" bIns="2403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14995525" y="29976763"/>
            <a:ext cx="13900150" cy="2286000"/>
          </a:xfrm>
          <a:prstGeom prst="rect">
            <a:avLst/>
          </a:prstGeom>
          <a:noFill/>
          <a:ln>
            <a:noFill/>
          </a:ln>
        </p:spPr>
        <p:txBody>
          <a:bodyPr spcFirstLastPara="1" wrap="square" lIns="480700" tIns="240350" rIns="480700" bIns="2403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31454725" y="29976763"/>
            <a:ext cx="10242550" cy="2286000"/>
          </a:xfrm>
          <a:prstGeom prst="rect">
            <a:avLst/>
          </a:prstGeom>
          <a:noFill/>
          <a:ln>
            <a:noFill/>
          </a:ln>
        </p:spPr>
        <p:txBody>
          <a:bodyPr spcFirstLastPara="1" wrap="square" lIns="480700" tIns="240350" rIns="480700" bIns="240350" anchor="t" anchorCtr="0">
            <a:noAutofit/>
          </a:bodyPr>
          <a:lstStyle>
            <a:lvl1pPr marL="0" marR="0" lvl="0"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467106" y="21152656"/>
            <a:ext cx="37306827" cy="6538913"/>
          </a:xfrm>
          <a:prstGeom prst="rect">
            <a:avLst/>
          </a:prstGeom>
          <a:noFill/>
          <a:ln>
            <a:noFill/>
          </a:ln>
        </p:spPr>
        <p:txBody>
          <a:bodyPr spcFirstLastPara="1" wrap="square" lIns="480700" tIns="240350" rIns="480700" bIns="240350" anchor="t" anchorCtr="0">
            <a:noAutofit/>
          </a:bodyPr>
          <a:lstStyle>
            <a:lvl1pPr lvl="0" algn="l">
              <a:lnSpc>
                <a:spcPct val="100000"/>
              </a:lnSpc>
              <a:spcBef>
                <a:spcPts val="0"/>
              </a:spcBef>
              <a:spcAft>
                <a:spcPts val="0"/>
              </a:spcAft>
              <a:buSzPts val="1400"/>
              <a:buNone/>
              <a:defRPr sz="3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3467106" y="13951747"/>
            <a:ext cx="37306827" cy="7200900"/>
          </a:xfrm>
          <a:prstGeom prst="rect">
            <a:avLst/>
          </a:prstGeom>
          <a:noFill/>
          <a:ln>
            <a:noFill/>
          </a:ln>
        </p:spPr>
        <p:txBody>
          <a:bodyPr spcFirstLastPara="1" wrap="square" lIns="480700" tIns="240350" rIns="480700" bIns="240350" anchor="b" anchorCtr="0">
            <a:noAutofit/>
          </a:bodyPr>
          <a:lstStyle>
            <a:lvl1pPr marL="457200" lvl="0" indent="-228600" algn="l">
              <a:lnSpc>
                <a:spcPct val="100000"/>
              </a:lnSpc>
              <a:spcBef>
                <a:spcPts val="300"/>
              </a:spcBef>
              <a:spcAft>
                <a:spcPts val="0"/>
              </a:spcAft>
              <a:buClr>
                <a:schemeClr val="dk1"/>
              </a:buClr>
              <a:buSzPts val="1502"/>
              <a:buFont typeface="Arial"/>
              <a:buNone/>
              <a:defRPr sz="1502"/>
            </a:lvl1pPr>
            <a:lvl2pPr marL="914400" lvl="1" indent="-228600" algn="l">
              <a:lnSpc>
                <a:spcPct val="100000"/>
              </a:lnSpc>
              <a:spcBef>
                <a:spcPts val="270"/>
              </a:spcBef>
              <a:spcAft>
                <a:spcPts val="0"/>
              </a:spcAft>
              <a:buClr>
                <a:schemeClr val="dk1"/>
              </a:buClr>
              <a:buSzPts val="1351"/>
              <a:buFont typeface="Arial"/>
              <a:buNone/>
              <a:defRPr sz="1351"/>
            </a:lvl2pPr>
            <a:lvl3pPr marL="1371600" lvl="2" indent="-228600" algn="l">
              <a:lnSpc>
                <a:spcPct val="100000"/>
              </a:lnSpc>
              <a:spcBef>
                <a:spcPts val="240"/>
              </a:spcBef>
              <a:spcAft>
                <a:spcPts val="0"/>
              </a:spcAft>
              <a:buClr>
                <a:schemeClr val="dk1"/>
              </a:buClr>
              <a:buSzPts val="1201"/>
              <a:buFont typeface="Arial"/>
              <a:buNone/>
              <a:defRPr sz="1201"/>
            </a:lvl3pPr>
            <a:lvl4pPr marL="1828800" lvl="3" indent="-228600" algn="l">
              <a:lnSpc>
                <a:spcPct val="100000"/>
              </a:lnSpc>
              <a:spcBef>
                <a:spcPts val="210"/>
              </a:spcBef>
              <a:spcAft>
                <a:spcPts val="0"/>
              </a:spcAft>
              <a:buClr>
                <a:schemeClr val="dk1"/>
              </a:buClr>
              <a:buSzPts val="1050"/>
              <a:buFont typeface="Arial"/>
              <a:buNone/>
              <a:defRPr sz="1050"/>
            </a:lvl4pPr>
            <a:lvl5pPr marL="2286000" lvl="4" indent="-228600" algn="l">
              <a:lnSpc>
                <a:spcPct val="100000"/>
              </a:lnSpc>
              <a:spcBef>
                <a:spcPts val="210"/>
              </a:spcBef>
              <a:spcAft>
                <a:spcPts val="0"/>
              </a:spcAft>
              <a:buClr>
                <a:schemeClr val="dk1"/>
              </a:buClr>
              <a:buSzPts val="1050"/>
              <a:buFont typeface="Arial"/>
              <a:buNone/>
              <a:defRPr sz="1050"/>
            </a:lvl5pPr>
            <a:lvl6pPr marL="2743200" lvl="5" indent="-228600" algn="l">
              <a:lnSpc>
                <a:spcPct val="100000"/>
              </a:lnSpc>
              <a:spcBef>
                <a:spcPts val="210"/>
              </a:spcBef>
              <a:spcAft>
                <a:spcPts val="0"/>
              </a:spcAft>
              <a:buClr>
                <a:schemeClr val="dk1"/>
              </a:buClr>
              <a:buSzPts val="1050"/>
              <a:buFont typeface="Arial"/>
              <a:buNone/>
              <a:defRPr sz="1050"/>
            </a:lvl6pPr>
            <a:lvl7pPr marL="3200400" lvl="6" indent="-228600" algn="l">
              <a:lnSpc>
                <a:spcPct val="100000"/>
              </a:lnSpc>
              <a:spcBef>
                <a:spcPts val="210"/>
              </a:spcBef>
              <a:spcAft>
                <a:spcPts val="0"/>
              </a:spcAft>
              <a:buClr>
                <a:schemeClr val="dk1"/>
              </a:buClr>
              <a:buSzPts val="1050"/>
              <a:buFont typeface="Arial"/>
              <a:buNone/>
              <a:defRPr sz="1050"/>
            </a:lvl7pPr>
            <a:lvl8pPr marL="3657600" lvl="7" indent="-228600" algn="l">
              <a:lnSpc>
                <a:spcPct val="100000"/>
              </a:lnSpc>
              <a:spcBef>
                <a:spcPts val="210"/>
              </a:spcBef>
              <a:spcAft>
                <a:spcPts val="0"/>
              </a:spcAft>
              <a:buClr>
                <a:schemeClr val="dk1"/>
              </a:buClr>
              <a:buSzPts val="1050"/>
              <a:buFont typeface="Arial"/>
              <a:buNone/>
              <a:defRPr sz="1050"/>
            </a:lvl8pPr>
            <a:lvl9pPr marL="4114800" lvl="8" indent="-228600" algn="l">
              <a:lnSpc>
                <a:spcPct val="100000"/>
              </a:lnSpc>
              <a:spcBef>
                <a:spcPts val="210"/>
              </a:spcBef>
              <a:spcAft>
                <a:spcPts val="0"/>
              </a:spcAft>
              <a:buClr>
                <a:schemeClr val="dk1"/>
              </a:buClr>
              <a:buSzPts val="1050"/>
              <a:buFont typeface="Arial"/>
              <a:buNone/>
              <a:defRPr sz="1050"/>
            </a:lvl9pPr>
          </a:lstStyle>
          <a:p>
            <a:endParaRPr/>
          </a:p>
        </p:txBody>
      </p:sp>
      <p:sp>
        <p:nvSpPr>
          <p:cNvPr id="30" name="Google Shape;30;p5"/>
          <p:cNvSpPr txBox="1">
            <a:spLocks noGrp="1"/>
          </p:cNvSpPr>
          <p:nvPr>
            <p:ph type="dt" idx="10"/>
          </p:nvPr>
        </p:nvSpPr>
        <p:spPr>
          <a:xfrm>
            <a:off x="2193925" y="29976763"/>
            <a:ext cx="10242550" cy="2286000"/>
          </a:xfrm>
          <a:prstGeom prst="rect">
            <a:avLst/>
          </a:prstGeom>
          <a:noFill/>
          <a:ln>
            <a:noFill/>
          </a:ln>
        </p:spPr>
        <p:txBody>
          <a:bodyPr spcFirstLastPara="1" wrap="square" lIns="480700" tIns="240350" rIns="480700" bIns="2403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14995525" y="29976763"/>
            <a:ext cx="13900150" cy="2286000"/>
          </a:xfrm>
          <a:prstGeom prst="rect">
            <a:avLst/>
          </a:prstGeom>
          <a:noFill/>
          <a:ln>
            <a:noFill/>
          </a:ln>
        </p:spPr>
        <p:txBody>
          <a:bodyPr spcFirstLastPara="1" wrap="square" lIns="480700" tIns="240350" rIns="480700" bIns="2403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31454725" y="29976763"/>
            <a:ext cx="10242550" cy="2286000"/>
          </a:xfrm>
          <a:prstGeom prst="rect">
            <a:avLst/>
          </a:prstGeom>
          <a:noFill/>
          <a:ln>
            <a:noFill/>
          </a:ln>
        </p:spPr>
        <p:txBody>
          <a:bodyPr spcFirstLastPara="1" wrap="square" lIns="480700" tIns="240350" rIns="480700" bIns="240350" anchor="t" anchorCtr="0">
            <a:noAutofit/>
          </a:bodyPr>
          <a:lstStyle>
            <a:lvl1pPr marL="0" marR="0" lvl="0"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193925" y="1317625"/>
            <a:ext cx="39503350" cy="5486400"/>
          </a:xfrm>
          <a:prstGeom prst="rect">
            <a:avLst/>
          </a:prstGeom>
          <a:noFill/>
          <a:ln>
            <a:noFill/>
          </a:ln>
        </p:spPr>
        <p:txBody>
          <a:bodyPr spcFirstLastPara="1" wrap="square" lIns="480700" tIns="240350" rIns="480700" bIns="2403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2194222" y="7680723"/>
            <a:ext cx="19668259" cy="21725334"/>
          </a:xfrm>
          <a:prstGeom prst="rect">
            <a:avLst/>
          </a:prstGeom>
          <a:noFill/>
          <a:ln>
            <a:noFill/>
          </a:ln>
        </p:spPr>
        <p:txBody>
          <a:bodyPr spcFirstLastPara="1" wrap="square" lIns="480700" tIns="240350" rIns="480700" bIns="240350" anchor="t" anchorCtr="0">
            <a:noAutofit/>
          </a:bodyPr>
          <a:lstStyle>
            <a:lvl1pPr marL="457200" lvl="0" indent="-362013" algn="l">
              <a:lnSpc>
                <a:spcPct val="100000"/>
              </a:lnSpc>
              <a:spcBef>
                <a:spcPts val="420"/>
              </a:spcBef>
              <a:spcAft>
                <a:spcPts val="0"/>
              </a:spcAft>
              <a:buClr>
                <a:schemeClr val="dk1"/>
              </a:buClr>
              <a:buSzPts val="2101"/>
              <a:buFont typeface="Arial"/>
              <a:buChar char="•"/>
              <a:defRPr sz="2101"/>
            </a:lvl1pPr>
            <a:lvl2pPr marL="914400" lvl="1" indent="-342900" algn="l">
              <a:lnSpc>
                <a:spcPct val="100000"/>
              </a:lnSpc>
              <a:spcBef>
                <a:spcPts val="360"/>
              </a:spcBef>
              <a:spcAft>
                <a:spcPts val="0"/>
              </a:spcAft>
              <a:buClr>
                <a:schemeClr val="dk1"/>
              </a:buClr>
              <a:buSzPts val="1800"/>
              <a:buFont typeface="Arial"/>
              <a:buChar char="–"/>
              <a:defRPr sz="1800"/>
            </a:lvl2pPr>
            <a:lvl3pPr marL="1371600" lvl="2" indent="-323977" algn="l">
              <a:lnSpc>
                <a:spcPct val="100000"/>
              </a:lnSpc>
              <a:spcBef>
                <a:spcPts val="300"/>
              </a:spcBef>
              <a:spcAft>
                <a:spcPts val="0"/>
              </a:spcAft>
              <a:buClr>
                <a:schemeClr val="dk1"/>
              </a:buClr>
              <a:buSzPts val="1502"/>
              <a:buFont typeface="Arial"/>
              <a:buChar char="•"/>
              <a:defRPr sz="1502"/>
            </a:lvl3pPr>
            <a:lvl4pPr marL="1828800" lvl="3" indent="-314388" algn="l">
              <a:lnSpc>
                <a:spcPct val="100000"/>
              </a:lnSpc>
              <a:spcBef>
                <a:spcPts val="270"/>
              </a:spcBef>
              <a:spcAft>
                <a:spcPts val="0"/>
              </a:spcAft>
              <a:buClr>
                <a:schemeClr val="dk1"/>
              </a:buClr>
              <a:buSzPts val="1351"/>
              <a:buFont typeface="Arial"/>
              <a:buChar char="–"/>
              <a:defRPr sz="1351"/>
            </a:lvl4pPr>
            <a:lvl5pPr marL="2286000" lvl="4" indent="-314388" algn="l">
              <a:lnSpc>
                <a:spcPct val="100000"/>
              </a:lnSpc>
              <a:spcBef>
                <a:spcPts val="270"/>
              </a:spcBef>
              <a:spcAft>
                <a:spcPts val="0"/>
              </a:spcAft>
              <a:buClr>
                <a:schemeClr val="dk1"/>
              </a:buClr>
              <a:buSzPts val="1351"/>
              <a:buFont typeface="Arial"/>
              <a:buChar char="»"/>
              <a:defRPr sz="1351"/>
            </a:lvl5pPr>
            <a:lvl6pPr marL="2743200" lvl="5" indent="-314388" algn="l">
              <a:lnSpc>
                <a:spcPct val="100000"/>
              </a:lnSpc>
              <a:spcBef>
                <a:spcPts val="270"/>
              </a:spcBef>
              <a:spcAft>
                <a:spcPts val="0"/>
              </a:spcAft>
              <a:buClr>
                <a:schemeClr val="dk1"/>
              </a:buClr>
              <a:buSzPts val="1351"/>
              <a:buFont typeface="Arial"/>
              <a:buChar char="»"/>
              <a:defRPr sz="1351"/>
            </a:lvl6pPr>
            <a:lvl7pPr marL="3200400" lvl="6" indent="-314388" algn="l">
              <a:lnSpc>
                <a:spcPct val="100000"/>
              </a:lnSpc>
              <a:spcBef>
                <a:spcPts val="270"/>
              </a:spcBef>
              <a:spcAft>
                <a:spcPts val="0"/>
              </a:spcAft>
              <a:buClr>
                <a:schemeClr val="dk1"/>
              </a:buClr>
              <a:buSzPts val="1351"/>
              <a:buFont typeface="Arial"/>
              <a:buChar char="»"/>
              <a:defRPr sz="1351"/>
            </a:lvl7pPr>
            <a:lvl8pPr marL="3657600" lvl="7" indent="-314388" algn="l">
              <a:lnSpc>
                <a:spcPct val="100000"/>
              </a:lnSpc>
              <a:spcBef>
                <a:spcPts val="270"/>
              </a:spcBef>
              <a:spcAft>
                <a:spcPts val="0"/>
              </a:spcAft>
              <a:buClr>
                <a:schemeClr val="dk1"/>
              </a:buClr>
              <a:buSzPts val="1351"/>
              <a:buFont typeface="Arial"/>
              <a:buChar char="»"/>
              <a:defRPr sz="1351"/>
            </a:lvl8pPr>
            <a:lvl9pPr marL="4114800" lvl="8" indent="-314388" algn="l">
              <a:lnSpc>
                <a:spcPct val="100000"/>
              </a:lnSpc>
              <a:spcBef>
                <a:spcPts val="270"/>
              </a:spcBef>
              <a:spcAft>
                <a:spcPts val="0"/>
              </a:spcAft>
              <a:buClr>
                <a:schemeClr val="dk1"/>
              </a:buClr>
              <a:buSzPts val="1351"/>
              <a:buFont typeface="Arial"/>
              <a:buChar char="»"/>
              <a:defRPr sz="1351"/>
            </a:lvl9pPr>
          </a:lstStyle>
          <a:p>
            <a:endParaRPr/>
          </a:p>
        </p:txBody>
      </p:sp>
      <p:sp>
        <p:nvSpPr>
          <p:cNvPr id="36" name="Google Shape;36;p6"/>
          <p:cNvSpPr txBox="1">
            <a:spLocks noGrp="1"/>
          </p:cNvSpPr>
          <p:nvPr>
            <p:ph type="body" idx="2"/>
          </p:nvPr>
        </p:nvSpPr>
        <p:spPr>
          <a:xfrm>
            <a:off x="22028729" y="7680723"/>
            <a:ext cx="19668260" cy="21725334"/>
          </a:xfrm>
          <a:prstGeom prst="rect">
            <a:avLst/>
          </a:prstGeom>
          <a:noFill/>
          <a:ln>
            <a:noFill/>
          </a:ln>
        </p:spPr>
        <p:txBody>
          <a:bodyPr spcFirstLastPara="1" wrap="square" lIns="480700" tIns="240350" rIns="480700" bIns="240350" anchor="t" anchorCtr="0">
            <a:noAutofit/>
          </a:bodyPr>
          <a:lstStyle>
            <a:lvl1pPr marL="457200" lvl="0" indent="-362013" algn="l">
              <a:lnSpc>
                <a:spcPct val="100000"/>
              </a:lnSpc>
              <a:spcBef>
                <a:spcPts val="420"/>
              </a:spcBef>
              <a:spcAft>
                <a:spcPts val="0"/>
              </a:spcAft>
              <a:buClr>
                <a:schemeClr val="dk1"/>
              </a:buClr>
              <a:buSzPts val="2101"/>
              <a:buFont typeface="Arial"/>
              <a:buChar char="•"/>
              <a:defRPr sz="2101"/>
            </a:lvl1pPr>
            <a:lvl2pPr marL="914400" lvl="1" indent="-342900" algn="l">
              <a:lnSpc>
                <a:spcPct val="100000"/>
              </a:lnSpc>
              <a:spcBef>
                <a:spcPts val="360"/>
              </a:spcBef>
              <a:spcAft>
                <a:spcPts val="0"/>
              </a:spcAft>
              <a:buClr>
                <a:schemeClr val="dk1"/>
              </a:buClr>
              <a:buSzPts val="1800"/>
              <a:buFont typeface="Arial"/>
              <a:buChar char="–"/>
              <a:defRPr sz="1800"/>
            </a:lvl2pPr>
            <a:lvl3pPr marL="1371600" lvl="2" indent="-323977" algn="l">
              <a:lnSpc>
                <a:spcPct val="100000"/>
              </a:lnSpc>
              <a:spcBef>
                <a:spcPts val="300"/>
              </a:spcBef>
              <a:spcAft>
                <a:spcPts val="0"/>
              </a:spcAft>
              <a:buClr>
                <a:schemeClr val="dk1"/>
              </a:buClr>
              <a:buSzPts val="1502"/>
              <a:buFont typeface="Arial"/>
              <a:buChar char="•"/>
              <a:defRPr sz="1502"/>
            </a:lvl3pPr>
            <a:lvl4pPr marL="1828800" lvl="3" indent="-314388" algn="l">
              <a:lnSpc>
                <a:spcPct val="100000"/>
              </a:lnSpc>
              <a:spcBef>
                <a:spcPts val="270"/>
              </a:spcBef>
              <a:spcAft>
                <a:spcPts val="0"/>
              </a:spcAft>
              <a:buClr>
                <a:schemeClr val="dk1"/>
              </a:buClr>
              <a:buSzPts val="1351"/>
              <a:buFont typeface="Arial"/>
              <a:buChar char="–"/>
              <a:defRPr sz="1351"/>
            </a:lvl4pPr>
            <a:lvl5pPr marL="2286000" lvl="4" indent="-314388" algn="l">
              <a:lnSpc>
                <a:spcPct val="100000"/>
              </a:lnSpc>
              <a:spcBef>
                <a:spcPts val="270"/>
              </a:spcBef>
              <a:spcAft>
                <a:spcPts val="0"/>
              </a:spcAft>
              <a:buClr>
                <a:schemeClr val="dk1"/>
              </a:buClr>
              <a:buSzPts val="1351"/>
              <a:buFont typeface="Arial"/>
              <a:buChar char="»"/>
              <a:defRPr sz="1351"/>
            </a:lvl5pPr>
            <a:lvl6pPr marL="2743200" lvl="5" indent="-314388" algn="l">
              <a:lnSpc>
                <a:spcPct val="100000"/>
              </a:lnSpc>
              <a:spcBef>
                <a:spcPts val="270"/>
              </a:spcBef>
              <a:spcAft>
                <a:spcPts val="0"/>
              </a:spcAft>
              <a:buClr>
                <a:schemeClr val="dk1"/>
              </a:buClr>
              <a:buSzPts val="1351"/>
              <a:buFont typeface="Arial"/>
              <a:buChar char="»"/>
              <a:defRPr sz="1351"/>
            </a:lvl6pPr>
            <a:lvl7pPr marL="3200400" lvl="6" indent="-314388" algn="l">
              <a:lnSpc>
                <a:spcPct val="100000"/>
              </a:lnSpc>
              <a:spcBef>
                <a:spcPts val="270"/>
              </a:spcBef>
              <a:spcAft>
                <a:spcPts val="0"/>
              </a:spcAft>
              <a:buClr>
                <a:schemeClr val="dk1"/>
              </a:buClr>
              <a:buSzPts val="1351"/>
              <a:buFont typeface="Arial"/>
              <a:buChar char="»"/>
              <a:defRPr sz="1351"/>
            </a:lvl7pPr>
            <a:lvl8pPr marL="3657600" lvl="7" indent="-314388" algn="l">
              <a:lnSpc>
                <a:spcPct val="100000"/>
              </a:lnSpc>
              <a:spcBef>
                <a:spcPts val="270"/>
              </a:spcBef>
              <a:spcAft>
                <a:spcPts val="0"/>
              </a:spcAft>
              <a:buClr>
                <a:schemeClr val="dk1"/>
              </a:buClr>
              <a:buSzPts val="1351"/>
              <a:buFont typeface="Arial"/>
              <a:buChar char="»"/>
              <a:defRPr sz="1351"/>
            </a:lvl8pPr>
            <a:lvl9pPr marL="4114800" lvl="8" indent="-314388" algn="l">
              <a:lnSpc>
                <a:spcPct val="100000"/>
              </a:lnSpc>
              <a:spcBef>
                <a:spcPts val="270"/>
              </a:spcBef>
              <a:spcAft>
                <a:spcPts val="0"/>
              </a:spcAft>
              <a:buClr>
                <a:schemeClr val="dk1"/>
              </a:buClr>
              <a:buSzPts val="1351"/>
              <a:buFont typeface="Arial"/>
              <a:buChar char="»"/>
              <a:defRPr sz="1351"/>
            </a:lvl9pPr>
          </a:lstStyle>
          <a:p>
            <a:endParaRPr/>
          </a:p>
        </p:txBody>
      </p:sp>
      <p:sp>
        <p:nvSpPr>
          <p:cNvPr id="37" name="Google Shape;37;p6"/>
          <p:cNvSpPr txBox="1">
            <a:spLocks noGrp="1"/>
          </p:cNvSpPr>
          <p:nvPr>
            <p:ph type="dt" idx="10"/>
          </p:nvPr>
        </p:nvSpPr>
        <p:spPr>
          <a:xfrm>
            <a:off x="2193925" y="29976763"/>
            <a:ext cx="10242550" cy="2286000"/>
          </a:xfrm>
          <a:prstGeom prst="rect">
            <a:avLst/>
          </a:prstGeom>
          <a:noFill/>
          <a:ln>
            <a:noFill/>
          </a:ln>
        </p:spPr>
        <p:txBody>
          <a:bodyPr spcFirstLastPara="1" wrap="square" lIns="480700" tIns="240350" rIns="480700" bIns="2403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14995525" y="29976763"/>
            <a:ext cx="13900150" cy="2286000"/>
          </a:xfrm>
          <a:prstGeom prst="rect">
            <a:avLst/>
          </a:prstGeom>
          <a:noFill/>
          <a:ln>
            <a:noFill/>
          </a:ln>
        </p:spPr>
        <p:txBody>
          <a:bodyPr spcFirstLastPara="1" wrap="square" lIns="480700" tIns="240350" rIns="480700" bIns="2403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31454725" y="29976763"/>
            <a:ext cx="10242550" cy="2286000"/>
          </a:xfrm>
          <a:prstGeom prst="rect">
            <a:avLst/>
          </a:prstGeom>
          <a:noFill/>
          <a:ln>
            <a:noFill/>
          </a:ln>
        </p:spPr>
        <p:txBody>
          <a:bodyPr spcFirstLastPara="1" wrap="square" lIns="480700" tIns="240350" rIns="480700" bIns="240350" anchor="t" anchorCtr="0">
            <a:noAutofit/>
          </a:bodyPr>
          <a:lstStyle>
            <a:lvl1pPr marL="0" marR="0" lvl="0"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2193925" y="1317625"/>
            <a:ext cx="39503350" cy="5486400"/>
          </a:xfrm>
          <a:prstGeom prst="rect">
            <a:avLst/>
          </a:prstGeom>
          <a:noFill/>
          <a:ln>
            <a:noFill/>
          </a:ln>
        </p:spPr>
        <p:txBody>
          <a:bodyPr spcFirstLastPara="1" wrap="square" lIns="480700" tIns="240350" rIns="480700" bIns="2403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2194215" y="7368784"/>
            <a:ext cx="19392900" cy="3070622"/>
          </a:xfrm>
          <a:prstGeom prst="rect">
            <a:avLst/>
          </a:prstGeom>
          <a:noFill/>
          <a:ln>
            <a:noFill/>
          </a:ln>
        </p:spPr>
        <p:txBody>
          <a:bodyPr spcFirstLastPara="1" wrap="square" lIns="480700" tIns="240350" rIns="480700" bIns="240350" anchor="b" anchorCtr="0">
            <a:noAutofit/>
          </a:bodyPr>
          <a:lstStyle>
            <a:lvl1pPr marL="457200" lvl="0" indent="-228600" algn="l">
              <a:lnSpc>
                <a:spcPct val="100000"/>
              </a:lnSpc>
              <a:spcBef>
                <a:spcPts val="360"/>
              </a:spcBef>
              <a:spcAft>
                <a:spcPts val="0"/>
              </a:spcAft>
              <a:buClr>
                <a:schemeClr val="dk1"/>
              </a:buClr>
              <a:buSzPts val="1800"/>
              <a:buFont typeface="Arial"/>
              <a:buNone/>
              <a:defRPr sz="1800" b="1"/>
            </a:lvl1pPr>
            <a:lvl2pPr marL="914400" lvl="1" indent="-228600" algn="l">
              <a:lnSpc>
                <a:spcPct val="100000"/>
              </a:lnSpc>
              <a:spcBef>
                <a:spcPts val="300"/>
              </a:spcBef>
              <a:spcAft>
                <a:spcPts val="0"/>
              </a:spcAft>
              <a:buClr>
                <a:schemeClr val="dk1"/>
              </a:buClr>
              <a:buSzPts val="1502"/>
              <a:buFont typeface="Arial"/>
              <a:buNone/>
              <a:defRPr sz="1502" b="1"/>
            </a:lvl2pPr>
            <a:lvl3pPr marL="1371600" lvl="2" indent="-228600" algn="l">
              <a:lnSpc>
                <a:spcPct val="100000"/>
              </a:lnSpc>
              <a:spcBef>
                <a:spcPts val="270"/>
              </a:spcBef>
              <a:spcAft>
                <a:spcPts val="0"/>
              </a:spcAft>
              <a:buClr>
                <a:schemeClr val="dk1"/>
              </a:buClr>
              <a:buSzPts val="1351"/>
              <a:buFont typeface="Arial"/>
              <a:buNone/>
              <a:defRPr sz="1351" b="1"/>
            </a:lvl3pPr>
            <a:lvl4pPr marL="1828800" lvl="3" indent="-228600" algn="l">
              <a:lnSpc>
                <a:spcPct val="100000"/>
              </a:lnSpc>
              <a:spcBef>
                <a:spcPts val="240"/>
              </a:spcBef>
              <a:spcAft>
                <a:spcPts val="0"/>
              </a:spcAft>
              <a:buClr>
                <a:schemeClr val="dk1"/>
              </a:buClr>
              <a:buSzPts val="1201"/>
              <a:buFont typeface="Arial"/>
              <a:buNone/>
              <a:defRPr sz="1201" b="1"/>
            </a:lvl4pPr>
            <a:lvl5pPr marL="2286000" lvl="4" indent="-228600" algn="l">
              <a:lnSpc>
                <a:spcPct val="100000"/>
              </a:lnSpc>
              <a:spcBef>
                <a:spcPts val="240"/>
              </a:spcBef>
              <a:spcAft>
                <a:spcPts val="0"/>
              </a:spcAft>
              <a:buClr>
                <a:schemeClr val="dk1"/>
              </a:buClr>
              <a:buSzPts val="1201"/>
              <a:buFont typeface="Arial"/>
              <a:buNone/>
              <a:defRPr sz="1201" b="1"/>
            </a:lvl5pPr>
            <a:lvl6pPr marL="2743200" lvl="5" indent="-228600" algn="l">
              <a:lnSpc>
                <a:spcPct val="100000"/>
              </a:lnSpc>
              <a:spcBef>
                <a:spcPts val="240"/>
              </a:spcBef>
              <a:spcAft>
                <a:spcPts val="0"/>
              </a:spcAft>
              <a:buClr>
                <a:schemeClr val="dk1"/>
              </a:buClr>
              <a:buSzPts val="1201"/>
              <a:buFont typeface="Arial"/>
              <a:buNone/>
              <a:defRPr sz="1201" b="1"/>
            </a:lvl6pPr>
            <a:lvl7pPr marL="3200400" lvl="6" indent="-228600" algn="l">
              <a:lnSpc>
                <a:spcPct val="100000"/>
              </a:lnSpc>
              <a:spcBef>
                <a:spcPts val="240"/>
              </a:spcBef>
              <a:spcAft>
                <a:spcPts val="0"/>
              </a:spcAft>
              <a:buClr>
                <a:schemeClr val="dk1"/>
              </a:buClr>
              <a:buSzPts val="1201"/>
              <a:buFont typeface="Arial"/>
              <a:buNone/>
              <a:defRPr sz="1201" b="1"/>
            </a:lvl7pPr>
            <a:lvl8pPr marL="3657600" lvl="7" indent="-228600" algn="l">
              <a:lnSpc>
                <a:spcPct val="100000"/>
              </a:lnSpc>
              <a:spcBef>
                <a:spcPts val="240"/>
              </a:spcBef>
              <a:spcAft>
                <a:spcPts val="0"/>
              </a:spcAft>
              <a:buClr>
                <a:schemeClr val="dk1"/>
              </a:buClr>
              <a:buSzPts val="1201"/>
              <a:buFont typeface="Arial"/>
              <a:buNone/>
              <a:defRPr sz="1201" b="1"/>
            </a:lvl8pPr>
            <a:lvl9pPr marL="4114800" lvl="8" indent="-228600" algn="l">
              <a:lnSpc>
                <a:spcPct val="100000"/>
              </a:lnSpc>
              <a:spcBef>
                <a:spcPts val="240"/>
              </a:spcBef>
              <a:spcAft>
                <a:spcPts val="0"/>
              </a:spcAft>
              <a:buClr>
                <a:schemeClr val="dk1"/>
              </a:buClr>
              <a:buSzPts val="1201"/>
              <a:buFont typeface="Arial"/>
              <a:buNone/>
              <a:defRPr sz="1201" b="1"/>
            </a:lvl9pPr>
          </a:lstStyle>
          <a:p>
            <a:endParaRPr/>
          </a:p>
        </p:txBody>
      </p:sp>
      <p:sp>
        <p:nvSpPr>
          <p:cNvPr id="43" name="Google Shape;43;p7"/>
          <p:cNvSpPr txBox="1">
            <a:spLocks noGrp="1"/>
          </p:cNvSpPr>
          <p:nvPr>
            <p:ph type="body" idx="2"/>
          </p:nvPr>
        </p:nvSpPr>
        <p:spPr>
          <a:xfrm>
            <a:off x="2194215" y="10439402"/>
            <a:ext cx="19392900" cy="18966656"/>
          </a:xfrm>
          <a:prstGeom prst="rect">
            <a:avLst/>
          </a:prstGeom>
          <a:noFill/>
          <a:ln>
            <a:noFill/>
          </a:ln>
        </p:spPr>
        <p:txBody>
          <a:bodyPr spcFirstLastPara="1" wrap="square" lIns="480700" tIns="240350" rIns="480700" bIns="240350" anchor="t" anchorCtr="0">
            <a:noAutofit/>
          </a:bodyPr>
          <a:lstStyle>
            <a:lvl1pPr marL="457200" lvl="0" indent="-342900" algn="l">
              <a:lnSpc>
                <a:spcPct val="100000"/>
              </a:lnSpc>
              <a:spcBef>
                <a:spcPts val="360"/>
              </a:spcBef>
              <a:spcAft>
                <a:spcPts val="0"/>
              </a:spcAft>
              <a:buClr>
                <a:schemeClr val="dk1"/>
              </a:buClr>
              <a:buSzPts val="1800"/>
              <a:buFont typeface="Arial"/>
              <a:buChar char="•"/>
              <a:defRPr sz="1800"/>
            </a:lvl1pPr>
            <a:lvl2pPr marL="914400" lvl="1" indent="-323977" algn="l">
              <a:lnSpc>
                <a:spcPct val="100000"/>
              </a:lnSpc>
              <a:spcBef>
                <a:spcPts val="300"/>
              </a:spcBef>
              <a:spcAft>
                <a:spcPts val="0"/>
              </a:spcAft>
              <a:buClr>
                <a:schemeClr val="dk1"/>
              </a:buClr>
              <a:buSzPts val="1502"/>
              <a:buFont typeface="Arial"/>
              <a:buChar char="–"/>
              <a:defRPr sz="1502"/>
            </a:lvl2pPr>
            <a:lvl3pPr marL="1371600" lvl="2" indent="-314388" algn="l">
              <a:lnSpc>
                <a:spcPct val="100000"/>
              </a:lnSpc>
              <a:spcBef>
                <a:spcPts val="270"/>
              </a:spcBef>
              <a:spcAft>
                <a:spcPts val="0"/>
              </a:spcAft>
              <a:buClr>
                <a:schemeClr val="dk1"/>
              </a:buClr>
              <a:buSzPts val="1351"/>
              <a:buFont typeface="Arial"/>
              <a:buChar char="•"/>
              <a:defRPr sz="1351"/>
            </a:lvl3pPr>
            <a:lvl4pPr marL="1828800" lvl="3" indent="-304863" algn="l">
              <a:lnSpc>
                <a:spcPct val="100000"/>
              </a:lnSpc>
              <a:spcBef>
                <a:spcPts val="240"/>
              </a:spcBef>
              <a:spcAft>
                <a:spcPts val="0"/>
              </a:spcAft>
              <a:buClr>
                <a:schemeClr val="dk1"/>
              </a:buClr>
              <a:buSzPts val="1201"/>
              <a:buFont typeface="Arial"/>
              <a:buChar char="–"/>
              <a:defRPr sz="1201"/>
            </a:lvl4pPr>
            <a:lvl5pPr marL="2286000" lvl="4" indent="-304863" algn="l">
              <a:lnSpc>
                <a:spcPct val="100000"/>
              </a:lnSpc>
              <a:spcBef>
                <a:spcPts val="240"/>
              </a:spcBef>
              <a:spcAft>
                <a:spcPts val="0"/>
              </a:spcAft>
              <a:buClr>
                <a:schemeClr val="dk1"/>
              </a:buClr>
              <a:buSzPts val="1201"/>
              <a:buFont typeface="Arial"/>
              <a:buChar char="»"/>
              <a:defRPr sz="1201"/>
            </a:lvl5pPr>
            <a:lvl6pPr marL="2743200" lvl="5" indent="-304863" algn="l">
              <a:lnSpc>
                <a:spcPct val="100000"/>
              </a:lnSpc>
              <a:spcBef>
                <a:spcPts val="240"/>
              </a:spcBef>
              <a:spcAft>
                <a:spcPts val="0"/>
              </a:spcAft>
              <a:buClr>
                <a:schemeClr val="dk1"/>
              </a:buClr>
              <a:buSzPts val="1201"/>
              <a:buFont typeface="Arial"/>
              <a:buChar char="»"/>
              <a:defRPr sz="1201"/>
            </a:lvl6pPr>
            <a:lvl7pPr marL="3200400" lvl="6" indent="-304863" algn="l">
              <a:lnSpc>
                <a:spcPct val="100000"/>
              </a:lnSpc>
              <a:spcBef>
                <a:spcPts val="240"/>
              </a:spcBef>
              <a:spcAft>
                <a:spcPts val="0"/>
              </a:spcAft>
              <a:buClr>
                <a:schemeClr val="dk1"/>
              </a:buClr>
              <a:buSzPts val="1201"/>
              <a:buFont typeface="Arial"/>
              <a:buChar char="»"/>
              <a:defRPr sz="1201"/>
            </a:lvl7pPr>
            <a:lvl8pPr marL="3657600" lvl="7" indent="-304863" algn="l">
              <a:lnSpc>
                <a:spcPct val="100000"/>
              </a:lnSpc>
              <a:spcBef>
                <a:spcPts val="240"/>
              </a:spcBef>
              <a:spcAft>
                <a:spcPts val="0"/>
              </a:spcAft>
              <a:buClr>
                <a:schemeClr val="dk1"/>
              </a:buClr>
              <a:buSzPts val="1201"/>
              <a:buFont typeface="Arial"/>
              <a:buChar char="»"/>
              <a:defRPr sz="1201"/>
            </a:lvl8pPr>
            <a:lvl9pPr marL="4114800" lvl="8" indent="-304863" algn="l">
              <a:lnSpc>
                <a:spcPct val="100000"/>
              </a:lnSpc>
              <a:spcBef>
                <a:spcPts val="240"/>
              </a:spcBef>
              <a:spcAft>
                <a:spcPts val="0"/>
              </a:spcAft>
              <a:buClr>
                <a:schemeClr val="dk1"/>
              </a:buClr>
              <a:buSzPts val="1201"/>
              <a:buFont typeface="Arial"/>
              <a:buChar char="»"/>
              <a:defRPr sz="1201"/>
            </a:lvl9pPr>
          </a:lstStyle>
          <a:p>
            <a:endParaRPr/>
          </a:p>
        </p:txBody>
      </p:sp>
      <p:sp>
        <p:nvSpPr>
          <p:cNvPr id="44" name="Google Shape;44;p7"/>
          <p:cNvSpPr txBox="1">
            <a:spLocks noGrp="1"/>
          </p:cNvSpPr>
          <p:nvPr>
            <p:ph type="body" idx="3"/>
          </p:nvPr>
        </p:nvSpPr>
        <p:spPr>
          <a:xfrm>
            <a:off x="22295429" y="7368784"/>
            <a:ext cx="19401560" cy="3070622"/>
          </a:xfrm>
          <a:prstGeom prst="rect">
            <a:avLst/>
          </a:prstGeom>
          <a:noFill/>
          <a:ln>
            <a:noFill/>
          </a:ln>
        </p:spPr>
        <p:txBody>
          <a:bodyPr spcFirstLastPara="1" wrap="square" lIns="480700" tIns="240350" rIns="480700" bIns="240350" anchor="b" anchorCtr="0">
            <a:noAutofit/>
          </a:bodyPr>
          <a:lstStyle>
            <a:lvl1pPr marL="457200" lvl="0" indent="-228600" algn="l">
              <a:lnSpc>
                <a:spcPct val="100000"/>
              </a:lnSpc>
              <a:spcBef>
                <a:spcPts val="360"/>
              </a:spcBef>
              <a:spcAft>
                <a:spcPts val="0"/>
              </a:spcAft>
              <a:buClr>
                <a:schemeClr val="dk1"/>
              </a:buClr>
              <a:buSzPts val="1800"/>
              <a:buFont typeface="Arial"/>
              <a:buNone/>
              <a:defRPr sz="1800" b="1"/>
            </a:lvl1pPr>
            <a:lvl2pPr marL="914400" lvl="1" indent="-228600" algn="l">
              <a:lnSpc>
                <a:spcPct val="100000"/>
              </a:lnSpc>
              <a:spcBef>
                <a:spcPts val="300"/>
              </a:spcBef>
              <a:spcAft>
                <a:spcPts val="0"/>
              </a:spcAft>
              <a:buClr>
                <a:schemeClr val="dk1"/>
              </a:buClr>
              <a:buSzPts val="1502"/>
              <a:buFont typeface="Arial"/>
              <a:buNone/>
              <a:defRPr sz="1502" b="1"/>
            </a:lvl2pPr>
            <a:lvl3pPr marL="1371600" lvl="2" indent="-228600" algn="l">
              <a:lnSpc>
                <a:spcPct val="100000"/>
              </a:lnSpc>
              <a:spcBef>
                <a:spcPts val="270"/>
              </a:spcBef>
              <a:spcAft>
                <a:spcPts val="0"/>
              </a:spcAft>
              <a:buClr>
                <a:schemeClr val="dk1"/>
              </a:buClr>
              <a:buSzPts val="1351"/>
              <a:buFont typeface="Arial"/>
              <a:buNone/>
              <a:defRPr sz="1351" b="1"/>
            </a:lvl3pPr>
            <a:lvl4pPr marL="1828800" lvl="3" indent="-228600" algn="l">
              <a:lnSpc>
                <a:spcPct val="100000"/>
              </a:lnSpc>
              <a:spcBef>
                <a:spcPts val="240"/>
              </a:spcBef>
              <a:spcAft>
                <a:spcPts val="0"/>
              </a:spcAft>
              <a:buClr>
                <a:schemeClr val="dk1"/>
              </a:buClr>
              <a:buSzPts val="1201"/>
              <a:buFont typeface="Arial"/>
              <a:buNone/>
              <a:defRPr sz="1201" b="1"/>
            </a:lvl4pPr>
            <a:lvl5pPr marL="2286000" lvl="4" indent="-228600" algn="l">
              <a:lnSpc>
                <a:spcPct val="100000"/>
              </a:lnSpc>
              <a:spcBef>
                <a:spcPts val="240"/>
              </a:spcBef>
              <a:spcAft>
                <a:spcPts val="0"/>
              </a:spcAft>
              <a:buClr>
                <a:schemeClr val="dk1"/>
              </a:buClr>
              <a:buSzPts val="1201"/>
              <a:buFont typeface="Arial"/>
              <a:buNone/>
              <a:defRPr sz="1201" b="1"/>
            </a:lvl5pPr>
            <a:lvl6pPr marL="2743200" lvl="5" indent="-228600" algn="l">
              <a:lnSpc>
                <a:spcPct val="100000"/>
              </a:lnSpc>
              <a:spcBef>
                <a:spcPts val="240"/>
              </a:spcBef>
              <a:spcAft>
                <a:spcPts val="0"/>
              </a:spcAft>
              <a:buClr>
                <a:schemeClr val="dk1"/>
              </a:buClr>
              <a:buSzPts val="1201"/>
              <a:buFont typeface="Arial"/>
              <a:buNone/>
              <a:defRPr sz="1201" b="1"/>
            </a:lvl6pPr>
            <a:lvl7pPr marL="3200400" lvl="6" indent="-228600" algn="l">
              <a:lnSpc>
                <a:spcPct val="100000"/>
              </a:lnSpc>
              <a:spcBef>
                <a:spcPts val="240"/>
              </a:spcBef>
              <a:spcAft>
                <a:spcPts val="0"/>
              </a:spcAft>
              <a:buClr>
                <a:schemeClr val="dk1"/>
              </a:buClr>
              <a:buSzPts val="1201"/>
              <a:buFont typeface="Arial"/>
              <a:buNone/>
              <a:defRPr sz="1201" b="1"/>
            </a:lvl7pPr>
            <a:lvl8pPr marL="3657600" lvl="7" indent="-228600" algn="l">
              <a:lnSpc>
                <a:spcPct val="100000"/>
              </a:lnSpc>
              <a:spcBef>
                <a:spcPts val="240"/>
              </a:spcBef>
              <a:spcAft>
                <a:spcPts val="0"/>
              </a:spcAft>
              <a:buClr>
                <a:schemeClr val="dk1"/>
              </a:buClr>
              <a:buSzPts val="1201"/>
              <a:buFont typeface="Arial"/>
              <a:buNone/>
              <a:defRPr sz="1201" b="1"/>
            </a:lvl8pPr>
            <a:lvl9pPr marL="4114800" lvl="8" indent="-228600" algn="l">
              <a:lnSpc>
                <a:spcPct val="100000"/>
              </a:lnSpc>
              <a:spcBef>
                <a:spcPts val="240"/>
              </a:spcBef>
              <a:spcAft>
                <a:spcPts val="0"/>
              </a:spcAft>
              <a:buClr>
                <a:schemeClr val="dk1"/>
              </a:buClr>
              <a:buSzPts val="1201"/>
              <a:buFont typeface="Arial"/>
              <a:buNone/>
              <a:defRPr sz="1201" b="1"/>
            </a:lvl9pPr>
          </a:lstStyle>
          <a:p>
            <a:endParaRPr/>
          </a:p>
        </p:txBody>
      </p:sp>
      <p:sp>
        <p:nvSpPr>
          <p:cNvPr id="45" name="Google Shape;45;p7"/>
          <p:cNvSpPr txBox="1">
            <a:spLocks noGrp="1"/>
          </p:cNvSpPr>
          <p:nvPr>
            <p:ph type="body" idx="4"/>
          </p:nvPr>
        </p:nvSpPr>
        <p:spPr>
          <a:xfrm>
            <a:off x="22295429" y="10439402"/>
            <a:ext cx="19401560" cy="18966656"/>
          </a:xfrm>
          <a:prstGeom prst="rect">
            <a:avLst/>
          </a:prstGeom>
          <a:noFill/>
          <a:ln>
            <a:noFill/>
          </a:ln>
        </p:spPr>
        <p:txBody>
          <a:bodyPr spcFirstLastPara="1" wrap="square" lIns="480700" tIns="240350" rIns="480700" bIns="240350" anchor="t" anchorCtr="0">
            <a:noAutofit/>
          </a:bodyPr>
          <a:lstStyle>
            <a:lvl1pPr marL="457200" lvl="0" indent="-342900" algn="l">
              <a:lnSpc>
                <a:spcPct val="100000"/>
              </a:lnSpc>
              <a:spcBef>
                <a:spcPts val="360"/>
              </a:spcBef>
              <a:spcAft>
                <a:spcPts val="0"/>
              </a:spcAft>
              <a:buClr>
                <a:schemeClr val="dk1"/>
              </a:buClr>
              <a:buSzPts val="1800"/>
              <a:buFont typeface="Arial"/>
              <a:buChar char="•"/>
              <a:defRPr sz="1800"/>
            </a:lvl1pPr>
            <a:lvl2pPr marL="914400" lvl="1" indent="-323977" algn="l">
              <a:lnSpc>
                <a:spcPct val="100000"/>
              </a:lnSpc>
              <a:spcBef>
                <a:spcPts val="300"/>
              </a:spcBef>
              <a:spcAft>
                <a:spcPts val="0"/>
              </a:spcAft>
              <a:buClr>
                <a:schemeClr val="dk1"/>
              </a:buClr>
              <a:buSzPts val="1502"/>
              <a:buFont typeface="Arial"/>
              <a:buChar char="–"/>
              <a:defRPr sz="1502"/>
            </a:lvl2pPr>
            <a:lvl3pPr marL="1371600" lvl="2" indent="-314388" algn="l">
              <a:lnSpc>
                <a:spcPct val="100000"/>
              </a:lnSpc>
              <a:spcBef>
                <a:spcPts val="270"/>
              </a:spcBef>
              <a:spcAft>
                <a:spcPts val="0"/>
              </a:spcAft>
              <a:buClr>
                <a:schemeClr val="dk1"/>
              </a:buClr>
              <a:buSzPts val="1351"/>
              <a:buFont typeface="Arial"/>
              <a:buChar char="•"/>
              <a:defRPr sz="1351"/>
            </a:lvl3pPr>
            <a:lvl4pPr marL="1828800" lvl="3" indent="-304863" algn="l">
              <a:lnSpc>
                <a:spcPct val="100000"/>
              </a:lnSpc>
              <a:spcBef>
                <a:spcPts val="240"/>
              </a:spcBef>
              <a:spcAft>
                <a:spcPts val="0"/>
              </a:spcAft>
              <a:buClr>
                <a:schemeClr val="dk1"/>
              </a:buClr>
              <a:buSzPts val="1201"/>
              <a:buFont typeface="Arial"/>
              <a:buChar char="–"/>
              <a:defRPr sz="1201"/>
            </a:lvl4pPr>
            <a:lvl5pPr marL="2286000" lvl="4" indent="-304863" algn="l">
              <a:lnSpc>
                <a:spcPct val="100000"/>
              </a:lnSpc>
              <a:spcBef>
                <a:spcPts val="240"/>
              </a:spcBef>
              <a:spcAft>
                <a:spcPts val="0"/>
              </a:spcAft>
              <a:buClr>
                <a:schemeClr val="dk1"/>
              </a:buClr>
              <a:buSzPts val="1201"/>
              <a:buFont typeface="Arial"/>
              <a:buChar char="»"/>
              <a:defRPr sz="1201"/>
            </a:lvl5pPr>
            <a:lvl6pPr marL="2743200" lvl="5" indent="-304863" algn="l">
              <a:lnSpc>
                <a:spcPct val="100000"/>
              </a:lnSpc>
              <a:spcBef>
                <a:spcPts val="240"/>
              </a:spcBef>
              <a:spcAft>
                <a:spcPts val="0"/>
              </a:spcAft>
              <a:buClr>
                <a:schemeClr val="dk1"/>
              </a:buClr>
              <a:buSzPts val="1201"/>
              <a:buFont typeface="Arial"/>
              <a:buChar char="»"/>
              <a:defRPr sz="1201"/>
            </a:lvl6pPr>
            <a:lvl7pPr marL="3200400" lvl="6" indent="-304863" algn="l">
              <a:lnSpc>
                <a:spcPct val="100000"/>
              </a:lnSpc>
              <a:spcBef>
                <a:spcPts val="240"/>
              </a:spcBef>
              <a:spcAft>
                <a:spcPts val="0"/>
              </a:spcAft>
              <a:buClr>
                <a:schemeClr val="dk1"/>
              </a:buClr>
              <a:buSzPts val="1201"/>
              <a:buFont typeface="Arial"/>
              <a:buChar char="»"/>
              <a:defRPr sz="1201"/>
            </a:lvl7pPr>
            <a:lvl8pPr marL="3657600" lvl="7" indent="-304863" algn="l">
              <a:lnSpc>
                <a:spcPct val="100000"/>
              </a:lnSpc>
              <a:spcBef>
                <a:spcPts val="240"/>
              </a:spcBef>
              <a:spcAft>
                <a:spcPts val="0"/>
              </a:spcAft>
              <a:buClr>
                <a:schemeClr val="dk1"/>
              </a:buClr>
              <a:buSzPts val="1201"/>
              <a:buFont typeface="Arial"/>
              <a:buChar char="»"/>
              <a:defRPr sz="1201"/>
            </a:lvl8pPr>
            <a:lvl9pPr marL="4114800" lvl="8" indent="-304863" algn="l">
              <a:lnSpc>
                <a:spcPct val="100000"/>
              </a:lnSpc>
              <a:spcBef>
                <a:spcPts val="240"/>
              </a:spcBef>
              <a:spcAft>
                <a:spcPts val="0"/>
              </a:spcAft>
              <a:buClr>
                <a:schemeClr val="dk1"/>
              </a:buClr>
              <a:buSzPts val="1201"/>
              <a:buFont typeface="Arial"/>
              <a:buChar char="»"/>
              <a:defRPr sz="1201"/>
            </a:lvl9pPr>
          </a:lstStyle>
          <a:p>
            <a:endParaRPr/>
          </a:p>
        </p:txBody>
      </p:sp>
      <p:sp>
        <p:nvSpPr>
          <p:cNvPr id="46" name="Google Shape;46;p7"/>
          <p:cNvSpPr txBox="1">
            <a:spLocks noGrp="1"/>
          </p:cNvSpPr>
          <p:nvPr>
            <p:ph type="dt" idx="10"/>
          </p:nvPr>
        </p:nvSpPr>
        <p:spPr>
          <a:xfrm>
            <a:off x="2193925" y="29976763"/>
            <a:ext cx="10242550" cy="2286000"/>
          </a:xfrm>
          <a:prstGeom prst="rect">
            <a:avLst/>
          </a:prstGeom>
          <a:noFill/>
          <a:ln>
            <a:noFill/>
          </a:ln>
        </p:spPr>
        <p:txBody>
          <a:bodyPr spcFirstLastPara="1" wrap="square" lIns="480700" tIns="240350" rIns="480700" bIns="2403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14995525" y="29976763"/>
            <a:ext cx="13900150" cy="2286000"/>
          </a:xfrm>
          <a:prstGeom prst="rect">
            <a:avLst/>
          </a:prstGeom>
          <a:noFill/>
          <a:ln>
            <a:noFill/>
          </a:ln>
        </p:spPr>
        <p:txBody>
          <a:bodyPr spcFirstLastPara="1" wrap="square" lIns="480700" tIns="240350" rIns="480700" bIns="2403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31454725" y="29976763"/>
            <a:ext cx="10242550" cy="2286000"/>
          </a:xfrm>
          <a:prstGeom prst="rect">
            <a:avLst/>
          </a:prstGeom>
          <a:noFill/>
          <a:ln>
            <a:noFill/>
          </a:ln>
        </p:spPr>
        <p:txBody>
          <a:bodyPr spcFirstLastPara="1" wrap="square" lIns="480700" tIns="240350" rIns="480700" bIns="240350" anchor="t" anchorCtr="0">
            <a:noAutofit/>
          </a:bodyPr>
          <a:lstStyle>
            <a:lvl1pPr marL="0" marR="0" lvl="0"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2193925" y="1317625"/>
            <a:ext cx="39503350" cy="5486400"/>
          </a:xfrm>
          <a:prstGeom prst="rect">
            <a:avLst/>
          </a:prstGeom>
          <a:noFill/>
          <a:ln>
            <a:noFill/>
          </a:ln>
        </p:spPr>
        <p:txBody>
          <a:bodyPr spcFirstLastPara="1" wrap="square" lIns="480700" tIns="240350" rIns="480700" bIns="2403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2193925" y="29976763"/>
            <a:ext cx="10242550" cy="2286000"/>
          </a:xfrm>
          <a:prstGeom prst="rect">
            <a:avLst/>
          </a:prstGeom>
          <a:noFill/>
          <a:ln>
            <a:noFill/>
          </a:ln>
        </p:spPr>
        <p:txBody>
          <a:bodyPr spcFirstLastPara="1" wrap="square" lIns="480700" tIns="240350" rIns="480700" bIns="2403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14995525" y="29976763"/>
            <a:ext cx="13900150" cy="2286000"/>
          </a:xfrm>
          <a:prstGeom prst="rect">
            <a:avLst/>
          </a:prstGeom>
          <a:noFill/>
          <a:ln>
            <a:noFill/>
          </a:ln>
        </p:spPr>
        <p:txBody>
          <a:bodyPr spcFirstLastPara="1" wrap="square" lIns="480700" tIns="240350" rIns="480700" bIns="2403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31454725" y="29976763"/>
            <a:ext cx="10242550" cy="2286000"/>
          </a:xfrm>
          <a:prstGeom prst="rect">
            <a:avLst/>
          </a:prstGeom>
          <a:noFill/>
          <a:ln>
            <a:noFill/>
          </a:ln>
        </p:spPr>
        <p:txBody>
          <a:bodyPr spcFirstLastPara="1" wrap="square" lIns="480700" tIns="240350" rIns="480700" bIns="240350" anchor="t" anchorCtr="0">
            <a:noAutofit/>
          </a:bodyPr>
          <a:lstStyle>
            <a:lvl1pPr marL="0" marR="0" lvl="0"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9"/>
          <p:cNvSpPr txBox="1">
            <a:spLocks noGrp="1"/>
          </p:cNvSpPr>
          <p:nvPr>
            <p:ph type="dt" idx="10"/>
          </p:nvPr>
        </p:nvSpPr>
        <p:spPr>
          <a:xfrm>
            <a:off x="2193925" y="29976763"/>
            <a:ext cx="10242550" cy="2286000"/>
          </a:xfrm>
          <a:prstGeom prst="rect">
            <a:avLst/>
          </a:prstGeom>
          <a:noFill/>
          <a:ln>
            <a:noFill/>
          </a:ln>
        </p:spPr>
        <p:txBody>
          <a:bodyPr spcFirstLastPara="1" wrap="square" lIns="480700" tIns="240350" rIns="480700" bIns="2403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
          <p:cNvSpPr txBox="1">
            <a:spLocks noGrp="1"/>
          </p:cNvSpPr>
          <p:nvPr>
            <p:ph type="ftr" idx="11"/>
          </p:nvPr>
        </p:nvSpPr>
        <p:spPr>
          <a:xfrm>
            <a:off x="14995525" y="29976763"/>
            <a:ext cx="13900150" cy="2286000"/>
          </a:xfrm>
          <a:prstGeom prst="rect">
            <a:avLst/>
          </a:prstGeom>
          <a:noFill/>
          <a:ln>
            <a:noFill/>
          </a:ln>
        </p:spPr>
        <p:txBody>
          <a:bodyPr spcFirstLastPara="1" wrap="square" lIns="480700" tIns="240350" rIns="480700" bIns="2403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
          <p:cNvSpPr txBox="1">
            <a:spLocks noGrp="1"/>
          </p:cNvSpPr>
          <p:nvPr>
            <p:ph type="sldNum" idx="12"/>
          </p:nvPr>
        </p:nvSpPr>
        <p:spPr>
          <a:xfrm>
            <a:off x="31454725" y="29976763"/>
            <a:ext cx="10242550" cy="2286000"/>
          </a:xfrm>
          <a:prstGeom prst="rect">
            <a:avLst/>
          </a:prstGeom>
          <a:noFill/>
          <a:ln>
            <a:noFill/>
          </a:ln>
        </p:spPr>
        <p:txBody>
          <a:bodyPr spcFirstLastPara="1" wrap="square" lIns="480700" tIns="240350" rIns="480700" bIns="240350" anchor="t" anchorCtr="0">
            <a:noAutofit/>
          </a:bodyPr>
          <a:lstStyle>
            <a:lvl1pPr marL="0" marR="0" lvl="0"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0"/>
          <p:cNvSpPr txBox="1">
            <a:spLocks noGrp="1"/>
          </p:cNvSpPr>
          <p:nvPr>
            <p:ph type="title"/>
          </p:nvPr>
        </p:nvSpPr>
        <p:spPr>
          <a:xfrm>
            <a:off x="2194215" y="1310886"/>
            <a:ext cx="14439900" cy="5578078"/>
          </a:xfrm>
          <a:prstGeom prst="rect">
            <a:avLst/>
          </a:prstGeom>
          <a:noFill/>
          <a:ln>
            <a:noFill/>
          </a:ln>
        </p:spPr>
        <p:txBody>
          <a:bodyPr spcFirstLastPara="1" wrap="square" lIns="480700" tIns="240350" rIns="480700" bIns="240350" anchor="b" anchorCtr="0">
            <a:noAutofit/>
          </a:bodyPr>
          <a:lstStyle>
            <a:lvl1pPr lvl="0" algn="l">
              <a:lnSpc>
                <a:spcPct val="100000"/>
              </a:lnSpc>
              <a:spcBef>
                <a:spcPts val="0"/>
              </a:spcBef>
              <a:spcAft>
                <a:spcPts val="0"/>
              </a:spcAft>
              <a:buSzPts val="1400"/>
              <a:buNone/>
              <a:defRPr sz="1502"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0" name="Google Shape;60;p10"/>
          <p:cNvSpPr txBox="1">
            <a:spLocks noGrp="1"/>
          </p:cNvSpPr>
          <p:nvPr>
            <p:ph type="body" idx="1"/>
          </p:nvPr>
        </p:nvSpPr>
        <p:spPr>
          <a:xfrm>
            <a:off x="17160587" y="1310881"/>
            <a:ext cx="24536400" cy="28095178"/>
          </a:xfrm>
          <a:prstGeom prst="rect">
            <a:avLst/>
          </a:prstGeom>
          <a:noFill/>
          <a:ln>
            <a:noFill/>
          </a:ln>
        </p:spPr>
        <p:txBody>
          <a:bodyPr spcFirstLastPara="1" wrap="square" lIns="480700" tIns="240350" rIns="480700" bIns="240350" anchor="t" anchorCtr="0">
            <a:noAutofit/>
          </a:bodyPr>
          <a:lstStyle>
            <a:lvl1pPr marL="457200" lvl="0" indent="-381000" algn="l">
              <a:lnSpc>
                <a:spcPct val="100000"/>
              </a:lnSpc>
              <a:spcBef>
                <a:spcPts val="480"/>
              </a:spcBef>
              <a:spcAft>
                <a:spcPts val="0"/>
              </a:spcAft>
              <a:buClr>
                <a:schemeClr val="dk1"/>
              </a:buClr>
              <a:buSzPts val="2400"/>
              <a:buFont typeface="Arial"/>
              <a:buChar char="•"/>
              <a:defRPr sz="2400"/>
            </a:lvl1pPr>
            <a:lvl2pPr marL="914400" lvl="1" indent="-362013" algn="l">
              <a:lnSpc>
                <a:spcPct val="100000"/>
              </a:lnSpc>
              <a:spcBef>
                <a:spcPts val="420"/>
              </a:spcBef>
              <a:spcAft>
                <a:spcPts val="0"/>
              </a:spcAft>
              <a:buClr>
                <a:schemeClr val="dk1"/>
              </a:buClr>
              <a:buSzPts val="2101"/>
              <a:buFont typeface="Arial"/>
              <a:buChar char="–"/>
              <a:defRPr sz="2101"/>
            </a:lvl2pPr>
            <a:lvl3pPr marL="1371600" lvl="2" indent="-342900" algn="l">
              <a:lnSpc>
                <a:spcPct val="100000"/>
              </a:lnSpc>
              <a:spcBef>
                <a:spcPts val="360"/>
              </a:spcBef>
              <a:spcAft>
                <a:spcPts val="0"/>
              </a:spcAft>
              <a:buClr>
                <a:schemeClr val="dk1"/>
              </a:buClr>
              <a:buSzPts val="1800"/>
              <a:buFont typeface="Arial"/>
              <a:buChar char="•"/>
              <a:defRPr sz="1800"/>
            </a:lvl3pPr>
            <a:lvl4pPr marL="1828800" lvl="3" indent="-323977" algn="l">
              <a:lnSpc>
                <a:spcPct val="100000"/>
              </a:lnSpc>
              <a:spcBef>
                <a:spcPts val="300"/>
              </a:spcBef>
              <a:spcAft>
                <a:spcPts val="0"/>
              </a:spcAft>
              <a:buClr>
                <a:schemeClr val="dk1"/>
              </a:buClr>
              <a:buSzPts val="1502"/>
              <a:buFont typeface="Arial"/>
              <a:buChar char="–"/>
              <a:defRPr sz="1502"/>
            </a:lvl4pPr>
            <a:lvl5pPr marL="2286000" lvl="4" indent="-323976" algn="l">
              <a:lnSpc>
                <a:spcPct val="100000"/>
              </a:lnSpc>
              <a:spcBef>
                <a:spcPts val="300"/>
              </a:spcBef>
              <a:spcAft>
                <a:spcPts val="0"/>
              </a:spcAft>
              <a:buClr>
                <a:schemeClr val="dk1"/>
              </a:buClr>
              <a:buSzPts val="1502"/>
              <a:buFont typeface="Arial"/>
              <a:buChar char="»"/>
              <a:defRPr sz="1502"/>
            </a:lvl5pPr>
            <a:lvl6pPr marL="2743200" lvl="5" indent="-323976" algn="l">
              <a:lnSpc>
                <a:spcPct val="100000"/>
              </a:lnSpc>
              <a:spcBef>
                <a:spcPts val="300"/>
              </a:spcBef>
              <a:spcAft>
                <a:spcPts val="0"/>
              </a:spcAft>
              <a:buClr>
                <a:schemeClr val="dk1"/>
              </a:buClr>
              <a:buSzPts val="1502"/>
              <a:buFont typeface="Arial"/>
              <a:buChar char="»"/>
              <a:defRPr sz="1502"/>
            </a:lvl6pPr>
            <a:lvl7pPr marL="3200400" lvl="6" indent="-323976" algn="l">
              <a:lnSpc>
                <a:spcPct val="100000"/>
              </a:lnSpc>
              <a:spcBef>
                <a:spcPts val="300"/>
              </a:spcBef>
              <a:spcAft>
                <a:spcPts val="0"/>
              </a:spcAft>
              <a:buClr>
                <a:schemeClr val="dk1"/>
              </a:buClr>
              <a:buSzPts val="1502"/>
              <a:buFont typeface="Arial"/>
              <a:buChar char="»"/>
              <a:defRPr sz="1502"/>
            </a:lvl7pPr>
            <a:lvl8pPr marL="3657600" lvl="7" indent="-323977" algn="l">
              <a:lnSpc>
                <a:spcPct val="100000"/>
              </a:lnSpc>
              <a:spcBef>
                <a:spcPts val="300"/>
              </a:spcBef>
              <a:spcAft>
                <a:spcPts val="0"/>
              </a:spcAft>
              <a:buClr>
                <a:schemeClr val="dk1"/>
              </a:buClr>
              <a:buSzPts val="1502"/>
              <a:buFont typeface="Arial"/>
              <a:buChar char="»"/>
              <a:defRPr sz="1502"/>
            </a:lvl8pPr>
            <a:lvl9pPr marL="4114800" lvl="8" indent="-323977" algn="l">
              <a:lnSpc>
                <a:spcPct val="100000"/>
              </a:lnSpc>
              <a:spcBef>
                <a:spcPts val="300"/>
              </a:spcBef>
              <a:spcAft>
                <a:spcPts val="0"/>
              </a:spcAft>
              <a:buClr>
                <a:schemeClr val="dk1"/>
              </a:buClr>
              <a:buSzPts val="1502"/>
              <a:buFont typeface="Arial"/>
              <a:buChar char="»"/>
              <a:defRPr sz="1502"/>
            </a:lvl9pPr>
          </a:lstStyle>
          <a:p>
            <a:endParaRPr/>
          </a:p>
        </p:txBody>
      </p:sp>
      <p:sp>
        <p:nvSpPr>
          <p:cNvPr id="61" name="Google Shape;61;p10"/>
          <p:cNvSpPr txBox="1">
            <a:spLocks noGrp="1"/>
          </p:cNvSpPr>
          <p:nvPr>
            <p:ph type="body" idx="2"/>
          </p:nvPr>
        </p:nvSpPr>
        <p:spPr>
          <a:xfrm>
            <a:off x="2194215" y="6888958"/>
            <a:ext cx="14439900" cy="22517100"/>
          </a:xfrm>
          <a:prstGeom prst="rect">
            <a:avLst/>
          </a:prstGeom>
          <a:noFill/>
          <a:ln>
            <a:noFill/>
          </a:ln>
        </p:spPr>
        <p:txBody>
          <a:bodyPr spcFirstLastPara="1" wrap="square" lIns="480700" tIns="240350" rIns="480700" bIns="240350" anchor="t" anchorCtr="0">
            <a:noAutofit/>
          </a:bodyPr>
          <a:lstStyle>
            <a:lvl1pPr marL="457200" lvl="0" indent="-228600" algn="l">
              <a:lnSpc>
                <a:spcPct val="100000"/>
              </a:lnSpc>
              <a:spcBef>
                <a:spcPts val="210"/>
              </a:spcBef>
              <a:spcAft>
                <a:spcPts val="0"/>
              </a:spcAft>
              <a:buClr>
                <a:schemeClr val="dk1"/>
              </a:buClr>
              <a:buSzPts val="1050"/>
              <a:buFont typeface="Arial"/>
              <a:buNone/>
              <a:defRPr sz="1050"/>
            </a:lvl1pPr>
            <a:lvl2pPr marL="914400" lvl="1" indent="-228600" algn="l">
              <a:lnSpc>
                <a:spcPct val="100000"/>
              </a:lnSpc>
              <a:spcBef>
                <a:spcPts val="180"/>
              </a:spcBef>
              <a:spcAft>
                <a:spcPts val="0"/>
              </a:spcAft>
              <a:buClr>
                <a:schemeClr val="dk1"/>
              </a:buClr>
              <a:buSzPts val="900"/>
              <a:buFont typeface="Arial"/>
              <a:buNone/>
              <a:defRPr sz="900"/>
            </a:lvl2pPr>
            <a:lvl3pPr marL="1371600" lvl="2" indent="-228600" algn="l">
              <a:lnSpc>
                <a:spcPct val="100000"/>
              </a:lnSpc>
              <a:spcBef>
                <a:spcPts val="150"/>
              </a:spcBef>
              <a:spcAft>
                <a:spcPts val="0"/>
              </a:spcAft>
              <a:buClr>
                <a:schemeClr val="dk1"/>
              </a:buClr>
              <a:buSzPts val="750"/>
              <a:buFont typeface="Arial"/>
              <a:buNone/>
              <a:defRPr sz="750"/>
            </a:lvl3pPr>
            <a:lvl4pPr marL="1828800" lvl="3" indent="-228600" algn="l">
              <a:lnSpc>
                <a:spcPct val="100000"/>
              </a:lnSpc>
              <a:spcBef>
                <a:spcPts val="135"/>
              </a:spcBef>
              <a:spcAft>
                <a:spcPts val="0"/>
              </a:spcAft>
              <a:buClr>
                <a:schemeClr val="dk1"/>
              </a:buClr>
              <a:buSzPts val="676"/>
              <a:buFont typeface="Arial"/>
              <a:buNone/>
              <a:defRPr sz="676"/>
            </a:lvl4pPr>
            <a:lvl5pPr marL="2286000" lvl="4" indent="-228600" algn="l">
              <a:lnSpc>
                <a:spcPct val="100000"/>
              </a:lnSpc>
              <a:spcBef>
                <a:spcPts val="135"/>
              </a:spcBef>
              <a:spcAft>
                <a:spcPts val="0"/>
              </a:spcAft>
              <a:buClr>
                <a:schemeClr val="dk1"/>
              </a:buClr>
              <a:buSzPts val="676"/>
              <a:buFont typeface="Arial"/>
              <a:buNone/>
              <a:defRPr sz="676"/>
            </a:lvl5pPr>
            <a:lvl6pPr marL="2743200" lvl="5" indent="-228600" algn="l">
              <a:lnSpc>
                <a:spcPct val="100000"/>
              </a:lnSpc>
              <a:spcBef>
                <a:spcPts val="135"/>
              </a:spcBef>
              <a:spcAft>
                <a:spcPts val="0"/>
              </a:spcAft>
              <a:buClr>
                <a:schemeClr val="dk1"/>
              </a:buClr>
              <a:buSzPts val="676"/>
              <a:buFont typeface="Arial"/>
              <a:buNone/>
              <a:defRPr sz="676"/>
            </a:lvl6pPr>
            <a:lvl7pPr marL="3200400" lvl="6" indent="-228600" algn="l">
              <a:lnSpc>
                <a:spcPct val="100000"/>
              </a:lnSpc>
              <a:spcBef>
                <a:spcPts val="135"/>
              </a:spcBef>
              <a:spcAft>
                <a:spcPts val="0"/>
              </a:spcAft>
              <a:buClr>
                <a:schemeClr val="dk1"/>
              </a:buClr>
              <a:buSzPts val="676"/>
              <a:buFont typeface="Arial"/>
              <a:buNone/>
              <a:defRPr sz="676"/>
            </a:lvl7pPr>
            <a:lvl8pPr marL="3657600" lvl="7" indent="-228600" algn="l">
              <a:lnSpc>
                <a:spcPct val="100000"/>
              </a:lnSpc>
              <a:spcBef>
                <a:spcPts val="135"/>
              </a:spcBef>
              <a:spcAft>
                <a:spcPts val="0"/>
              </a:spcAft>
              <a:buClr>
                <a:schemeClr val="dk1"/>
              </a:buClr>
              <a:buSzPts val="676"/>
              <a:buFont typeface="Arial"/>
              <a:buNone/>
              <a:defRPr sz="676"/>
            </a:lvl8pPr>
            <a:lvl9pPr marL="4114800" lvl="8" indent="-228600" algn="l">
              <a:lnSpc>
                <a:spcPct val="100000"/>
              </a:lnSpc>
              <a:spcBef>
                <a:spcPts val="135"/>
              </a:spcBef>
              <a:spcAft>
                <a:spcPts val="0"/>
              </a:spcAft>
              <a:buClr>
                <a:schemeClr val="dk1"/>
              </a:buClr>
              <a:buSzPts val="676"/>
              <a:buFont typeface="Arial"/>
              <a:buNone/>
              <a:defRPr sz="676"/>
            </a:lvl9pPr>
          </a:lstStyle>
          <a:p>
            <a:endParaRPr/>
          </a:p>
        </p:txBody>
      </p:sp>
      <p:sp>
        <p:nvSpPr>
          <p:cNvPr id="62" name="Google Shape;62;p10"/>
          <p:cNvSpPr txBox="1">
            <a:spLocks noGrp="1"/>
          </p:cNvSpPr>
          <p:nvPr>
            <p:ph type="dt" idx="10"/>
          </p:nvPr>
        </p:nvSpPr>
        <p:spPr>
          <a:xfrm>
            <a:off x="2193925" y="29976763"/>
            <a:ext cx="10242550" cy="2286000"/>
          </a:xfrm>
          <a:prstGeom prst="rect">
            <a:avLst/>
          </a:prstGeom>
          <a:noFill/>
          <a:ln>
            <a:noFill/>
          </a:ln>
        </p:spPr>
        <p:txBody>
          <a:bodyPr spcFirstLastPara="1" wrap="square" lIns="480700" tIns="240350" rIns="480700" bIns="2403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txBox="1">
            <a:spLocks noGrp="1"/>
          </p:cNvSpPr>
          <p:nvPr>
            <p:ph type="ftr" idx="11"/>
          </p:nvPr>
        </p:nvSpPr>
        <p:spPr>
          <a:xfrm>
            <a:off x="14995525" y="29976763"/>
            <a:ext cx="13900150" cy="2286000"/>
          </a:xfrm>
          <a:prstGeom prst="rect">
            <a:avLst/>
          </a:prstGeom>
          <a:noFill/>
          <a:ln>
            <a:noFill/>
          </a:ln>
        </p:spPr>
        <p:txBody>
          <a:bodyPr spcFirstLastPara="1" wrap="square" lIns="480700" tIns="240350" rIns="480700" bIns="2403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0"/>
          <p:cNvSpPr txBox="1">
            <a:spLocks noGrp="1"/>
          </p:cNvSpPr>
          <p:nvPr>
            <p:ph type="sldNum" idx="12"/>
          </p:nvPr>
        </p:nvSpPr>
        <p:spPr>
          <a:xfrm>
            <a:off x="31454725" y="29976763"/>
            <a:ext cx="10242550" cy="2286000"/>
          </a:xfrm>
          <a:prstGeom prst="rect">
            <a:avLst/>
          </a:prstGeom>
          <a:noFill/>
          <a:ln>
            <a:noFill/>
          </a:ln>
        </p:spPr>
        <p:txBody>
          <a:bodyPr spcFirstLastPara="1" wrap="square" lIns="480700" tIns="240350" rIns="480700" bIns="240350" anchor="t" anchorCtr="0">
            <a:noAutofit/>
          </a:bodyPr>
          <a:lstStyle>
            <a:lvl1pPr marL="0" marR="0" lvl="0"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1"/>
          <p:cNvSpPr txBox="1">
            <a:spLocks noGrp="1"/>
          </p:cNvSpPr>
          <p:nvPr>
            <p:ph type="title"/>
          </p:nvPr>
        </p:nvSpPr>
        <p:spPr>
          <a:xfrm>
            <a:off x="8603694" y="23043363"/>
            <a:ext cx="26334027" cy="2719388"/>
          </a:xfrm>
          <a:prstGeom prst="rect">
            <a:avLst/>
          </a:prstGeom>
          <a:noFill/>
          <a:ln>
            <a:noFill/>
          </a:ln>
        </p:spPr>
        <p:txBody>
          <a:bodyPr spcFirstLastPara="1" wrap="square" lIns="480700" tIns="240350" rIns="480700" bIns="240350" anchor="b" anchorCtr="0">
            <a:noAutofit/>
          </a:bodyPr>
          <a:lstStyle>
            <a:lvl1pPr lvl="0" algn="l">
              <a:lnSpc>
                <a:spcPct val="100000"/>
              </a:lnSpc>
              <a:spcBef>
                <a:spcPts val="0"/>
              </a:spcBef>
              <a:spcAft>
                <a:spcPts val="0"/>
              </a:spcAft>
              <a:buSzPts val="1400"/>
              <a:buNone/>
              <a:defRPr sz="1502"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7" name="Google Shape;67;p11"/>
          <p:cNvSpPr>
            <a:spLocks noGrp="1"/>
          </p:cNvSpPr>
          <p:nvPr>
            <p:ph type="pic" idx="2"/>
          </p:nvPr>
        </p:nvSpPr>
        <p:spPr>
          <a:xfrm>
            <a:off x="8603694" y="2940855"/>
            <a:ext cx="26334027" cy="19751279"/>
          </a:xfrm>
          <a:prstGeom prst="rect">
            <a:avLst/>
          </a:prstGeom>
          <a:noFill/>
          <a:ln>
            <a:noFill/>
          </a:ln>
        </p:spPr>
      </p:sp>
      <p:sp>
        <p:nvSpPr>
          <p:cNvPr id="68" name="Google Shape;68;p11"/>
          <p:cNvSpPr txBox="1">
            <a:spLocks noGrp="1"/>
          </p:cNvSpPr>
          <p:nvPr>
            <p:ph type="body" idx="1"/>
          </p:nvPr>
        </p:nvSpPr>
        <p:spPr>
          <a:xfrm>
            <a:off x="8603694" y="25762756"/>
            <a:ext cx="26334027" cy="3863579"/>
          </a:xfrm>
          <a:prstGeom prst="rect">
            <a:avLst/>
          </a:prstGeom>
          <a:noFill/>
          <a:ln>
            <a:noFill/>
          </a:ln>
        </p:spPr>
        <p:txBody>
          <a:bodyPr spcFirstLastPara="1" wrap="square" lIns="480700" tIns="240350" rIns="480700" bIns="240350" anchor="t" anchorCtr="0">
            <a:noAutofit/>
          </a:bodyPr>
          <a:lstStyle>
            <a:lvl1pPr marL="457200" lvl="0" indent="-228600" algn="l">
              <a:lnSpc>
                <a:spcPct val="100000"/>
              </a:lnSpc>
              <a:spcBef>
                <a:spcPts val="210"/>
              </a:spcBef>
              <a:spcAft>
                <a:spcPts val="0"/>
              </a:spcAft>
              <a:buClr>
                <a:schemeClr val="dk1"/>
              </a:buClr>
              <a:buSzPts val="1050"/>
              <a:buFont typeface="Arial"/>
              <a:buNone/>
              <a:defRPr sz="1050"/>
            </a:lvl1pPr>
            <a:lvl2pPr marL="914400" lvl="1" indent="-228600" algn="l">
              <a:lnSpc>
                <a:spcPct val="100000"/>
              </a:lnSpc>
              <a:spcBef>
                <a:spcPts val="180"/>
              </a:spcBef>
              <a:spcAft>
                <a:spcPts val="0"/>
              </a:spcAft>
              <a:buClr>
                <a:schemeClr val="dk1"/>
              </a:buClr>
              <a:buSzPts val="900"/>
              <a:buFont typeface="Arial"/>
              <a:buNone/>
              <a:defRPr sz="900"/>
            </a:lvl2pPr>
            <a:lvl3pPr marL="1371600" lvl="2" indent="-228600" algn="l">
              <a:lnSpc>
                <a:spcPct val="100000"/>
              </a:lnSpc>
              <a:spcBef>
                <a:spcPts val="150"/>
              </a:spcBef>
              <a:spcAft>
                <a:spcPts val="0"/>
              </a:spcAft>
              <a:buClr>
                <a:schemeClr val="dk1"/>
              </a:buClr>
              <a:buSzPts val="750"/>
              <a:buFont typeface="Arial"/>
              <a:buNone/>
              <a:defRPr sz="750"/>
            </a:lvl3pPr>
            <a:lvl4pPr marL="1828800" lvl="3" indent="-228600" algn="l">
              <a:lnSpc>
                <a:spcPct val="100000"/>
              </a:lnSpc>
              <a:spcBef>
                <a:spcPts val="135"/>
              </a:spcBef>
              <a:spcAft>
                <a:spcPts val="0"/>
              </a:spcAft>
              <a:buClr>
                <a:schemeClr val="dk1"/>
              </a:buClr>
              <a:buSzPts val="676"/>
              <a:buFont typeface="Arial"/>
              <a:buNone/>
              <a:defRPr sz="676"/>
            </a:lvl4pPr>
            <a:lvl5pPr marL="2286000" lvl="4" indent="-228600" algn="l">
              <a:lnSpc>
                <a:spcPct val="100000"/>
              </a:lnSpc>
              <a:spcBef>
                <a:spcPts val="135"/>
              </a:spcBef>
              <a:spcAft>
                <a:spcPts val="0"/>
              </a:spcAft>
              <a:buClr>
                <a:schemeClr val="dk1"/>
              </a:buClr>
              <a:buSzPts val="676"/>
              <a:buFont typeface="Arial"/>
              <a:buNone/>
              <a:defRPr sz="676"/>
            </a:lvl5pPr>
            <a:lvl6pPr marL="2743200" lvl="5" indent="-228600" algn="l">
              <a:lnSpc>
                <a:spcPct val="100000"/>
              </a:lnSpc>
              <a:spcBef>
                <a:spcPts val="135"/>
              </a:spcBef>
              <a:spcAft>
                <a:spcPts val="0"/>
              </a:spcAft>
              <a:buClr>
                <a:schemeClr val="dk1"/>
              </a:buClr>
              <a:buSzPts val="676"/>
              <a:buFont typeface="Arial"/>
              <a:buNone/>
              <a:defRPr sz="676"/>
            </a:lvl6pPr>
            <a:lvl7pPr marL="3200400" lvl="6" indent="-228600" algn="l">
              <a:lnSpc>
                <a:spcPct val="100000"/>
              </a:lnSpc>
              <a:spcBef>
                <a:spcPts val="135"/>
              </a:spcBef>
              <a:spcAft>
                <a:spcPts val="0"/>
              </a:spcAft>
              <a:buClr>
                <a:schemeClr val="dk1"/>
              </a:buClr>
              <a:buSzPts val="676"/>
              <a:buFont typeface="Arial"/>
              <a:buNone/>
              <a:defRPr sz="676"/>
            </a:lvl7pPr>
            <a:lvl8pPr marL="3657600" lvl="7" indent="-228600" algn="l">
              <a:lnSpc>
                <a:spcPct val="100000"/>
              </a:lnSpc>
              <a:spcBef>
                <a:spcPts val="135"/>
              </a:spcBef>
              <a:spcAft>
                <a:spcPts val="0"/>
              </a:spcAft>
              <a:buClr>
                <a:schemeClr val="dk1"/>
              </a:buClr>
              <a:buSzPts val="676"/>
              <a:buFont typeface="Arial"/>
              <a:buNone/>
              <a:defRPr sz="676"/>
            </a:lvl8pPr>
            <a:lvl9pPr marL="4114800" lvl="8" indent="-228600" algn="l">
              <a:lnSpc>
                <a:spcPct val="100000"/>
              </a:lnSpc>
              <a:spcBef>
                <a:spcPts val="135"/>
              </a:spcBef>
              <a:spcAft>
                <a:spcPts val="0"/>
              </a:spcAft>
              <a:buClr>
                <a:schemeClr val="dk1"/>
              </a:buClr>
              <a:buSzPts val="676"/>
              <a:buFont typeface="Arial"/>
              <a:buNone/>
              <a:defRPr sz="676"/>
            </a:lvl9pPr>
          </a:lstStyle>
          <a:p>
            <a:endParaRPr/>
          </a:p>
        </p:txBody>
      </p:sp>
      <p:sp>
        <p:nvSpPr>
          <p:cNvPr id="69" name="Google Shape;69;p11"/>
          <p:cNvSpPr txBox="1">
            <a:spLocks noGrp="1"/>
          </p:cNvSpPr>
          <p:nvPr>
            <p:ph type="dt" idx="10"/>
          </p:nvPr>
        </p:nvSpPr>
        <p:spPr>
          <a:xfrm>
            <a:off x="2193925" y="29976763"/>
            <a:ext cx="10242550" cy="2286000"/>
          </a:xfrm>
          <a:prstGeom prst="rect">
            <a:avLst/>
          </a:prstGeom>
          <a:noFill/>
          <a:ln>
            <a:noFill/>
          </a:ln>
        </p:spPr>
        <p:txBody>
          <a:bodyPr spcFirstLastPara="1" wrap="square" lIns="480700" tIns="240350" rIns="480700" bIns="2403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
          <p:cNvSpPr txBox="1">
            <a:spLocks noGrp="1"/>
          </p:cNvSpPr>
          <p:nvPr>
            <p:ph type="ftr" idx="11"/>
          </p:nvPr>
        </p:nvSpPr>
        <p:spPr>
          <a:xfrm>
            <a:off x="14995525" y="29976763"/>
            <a:ext cx="13900150" cy="2286000"/>
          </a:xfrm>
          <a:prstGeom prst="rect">
            <a:avLst/>
          </a:prstGeom>
          <a:noFill/>
          <a:ln>
            <a:noFill/>
          </a:ln>
        </p:spPr>
        <p:txBody>
          <a:bodyPr spcFirstLastPara="1" wrap="square" lIns="480700" tIns="240350" rIns="480700" bIns="2403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1"/>
          <p:cNvSpPr txBox="1">
            <a:spLocks noGrp="1"/>
          </p:cNvSpPr>
          <p:nvPr>
            <p:ph type="sldNum" idx="12"/>
          </p:nvPr>
        </p:nvSpPr>
        <p:spPr>
          <a:xfrm>
            <a:off x="31454725" y="29976763"/>
            <a:ext cx="10242550" cy="2286000"/>
          </a:xfrm>
          <a:prstGeom prst="rect">
            <a:avLst/>
          </a:prstGeom>
          <a:noFill/>
          <a:ln>
            <a:noFill/>
          </a:ln>
        </p:spPr>
        <p:txBody>
          <a:bodyPr spcFirstLastPara="1" wrap="square" lIns="480700" tIns="240350" rIns="480700" bIns="240350" anchor="t" anchorCtr="0">
            <a:noAutofit/>
          </a:bodyPr>
          <a:lstStyle>
            <a:lvl1pPr marL="0" marR="0" lvl="0"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96FF"/>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2193925" y="1317625"/>
            <a:ext cx="39503350" cy="5486400"/>
          </a:xfrm>
          <a:prstGeom prst="rect">
            <a:avLst/>
          </a:prstGeom>
          <a:noFill/>
          <a:ln>
            <a:noFill/>
          </a:ln>
        </p:spPr>
        <p:txBody>
          <a:bodyPr spcFirstLastPara="1" wrap="square" lIns="480700" tIns="240350" rIns="480700" bIns="240350" anchor="ctr" anchorCtr="0">
            <a:noAutofit/>
          </a:bodyPr>
          <a:lstStyle>
            <a:lvl1pPr marR="0" lvl="0" algn="ctr" rtl="0">
              <a:lnSpc>
                <a:spcPct val="100000"/>
              </a:lnSpc>
              <a:spcBef>
                <a:spcPts val="0"/>
              </a:spcBef>
              <a:spcAft>
                <a:spcPts val="0"/>
              </a:spcAft>
              <a:buClr>
                <a:srgbClr val="000000"/>
              </a:buClr>
              <a:buSzPts val="1400"/>
              <a:buFont typeface="Arial"/>
              <a:buNone/>
              <a:defRPr sz="17301"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7301"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7301"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7301"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7301"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7325"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7325"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7325"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7325" b="0" i="0" u="none" strike="noStrike" cap="none">
                <a:solidFill>
                  <a:schemeClr val="dk2"/>
                </a:solidFill>
                <a:latin typeface="Arial"/>
                <a:ea typeface="Arial"/>
                <a:cs typeface="Arial"/>
                <a:sym typeface="Arial"/>
              </a:defRPr>
            </a:lvl9pPr>
          </a:lstStyle>
          <a:p>
            <a:endParaRPr/>
          </a:p>
        </p:txBody>
      </p:sp>
      <p:sp>
        <p:nvSpPr>
          <p:cNvPr id="11" name="Google Shape;11;p2"/>
          <p:cNvSpPr txBox="1">
            <a:spLocks noGrp="1"/>
          </p:cNvSpPr>
          <p:nvPr>
            <p:ph type="body" idx="1"/>
          </p:nvPr>
        </p:nvSpPr>
        <p:spPr>
          <a:xfrm>
            <a:off x="2193925" y="7680332"/>
            <a:ext cx="39503350" cy="21724938"/>
          </a:xfrm>
          <a:prstGeom prst="rect">
            <a:avLst/>
          </a:prstGeom>
          <a:noFill/>
          <a:ln>
            <a:noFill/>
          </a:ln>
        </p:spPr>
        <p:txBody>
          <a:bodyPr spcFirstLastPara="1" wrap="square" lIns="480700" tIns="240350" rIns="480700" bIns="240350" anchor="t" anchorCtr="0">
            <a:noAutofit/>
          </a:bodyPr>
          <a:lstStyle>
            <a:lvl1pPr marL="457200" marR="0" lvl="0" indent="-1028573" algn="l" rtl="0">
              <a:lnSpc>
                <a:spcPct val="100000"/>
              </a:lnSpc>
              <a:spcBef>
                <a:spcPts val="2520"/>
              </a:spcBef>
              <a:spcAft>
                <a:spcPts val="0"/>
              </a:spcAft>
              <a:buClr>
                <a:schemeClr val="dk1"/>
              </a:buClr>
              <a:buSzPts val="12598"/>
              <a:buFont typeface="Arial"/>
              <a:buChar char="•"/>
              <a:defRPr sz="12598" b="0" i="0" u="none" strike="noStrike" cap="none">
                <a:solidFill>
                  <a:schemeClr val="dk1"/>
                </a:solidFill>
                <a:latin typeface="Arial"/>
                <a:ea typeface="Arial"/>
                <a:cs typeface="Arial"/>
                <a:sym typeface="Arial"/>
              </a:defRPr>
            </a:lvl1pPr>
            <a:lvl2pPr marL="914400" marR="0" lvl="1" indent="-927163" algn="l" rtl="0">
              <a:lnSpc>
                <a:spcPct val="100000"/>
              </a:lnSpc>
              <a:spcBef>
                <a:spcPts val="2200"/>
              </a:spcBef>
              <a:spcAft>
                <a:spcPts val="0"/>
              </a:spcAft>
              <a:buClr>
                <a:schemeClr val="dk1"/>
              </a:buClr>
              <a:buSzPts val="11001"/>
              <a:buFont typeface="Arial"/>
              <a:buChar char="–"/>
              <a:defRPr sz="11001" b="0" i="0" u="none" strike="noStrike" cap="none">
                <a:solidFill>
                  <a:schemeClr val="dk1"/>
                </a:solidFill>
                <a:latin typeface="Arial"/>
                <a:ea typeface="Arial"/>
                <a:cs typeface="Arial"/>
                <a:sym typeface="Arial"/>
              </a:defRPr>
            </a:lvl2pPr>
            <a:lvl3pPr marL="1371600" marR="0" lvl="2" indent="-825500" algn="l" rtl="0">
              <a:lnSpc>
                <a:spcPct val="100000"/>
              </a:lnSpc>
              <a:spcBef>
                <a:spcPts val="1880"/>
              </a:spcBef>
              <a:spcAft>
                <a:spcPts val="0"/>
              </a:spcAft>
              <a:buClr>
                <a:schemeClr val="dk1"/>
              </a:buClr>
              <a:buSzPts val="9400"/>
              <a:buFont typeface="Arial"/>
              <a:buChar char="•"/>
              <a:defRPr sz="9400" b="0" i="0" u="none" strike="noStrike" cap="none">
                <a:solidFill>
                  <a:schemeClr val="dk1"/>
                </a:solidFill>
                <a:latin typeface="Arial"/>
                <a:ea typeface="Arial"/>
                <a:cs typeface="Arial"/>
                <a:sym typeface="Arial"/>
              </a:defRPr>
            </a:lvl3pPr>
            <a:lvl4pPr marL="1828800" marR="0" lvl="3" indent="-723836" algn="l" rtl="0">
              <a:lnSpc>
                <a:spcPct val="100000"/>
              </a:lnSpc>
              <a:spcBef>
                <a:spcPts val="1560"/>
              </a:spcBef>
              <a:spcAft>
                <a:spcPts val="0"/>
              </a:spcAft>
              <a:buClr>
                <a:schemeClr val="dk1"/>
              </a:buClr>
              <a:buSzPts val="7799"/>
              <a:buFont typeface="Arial"/>
              <a:buChar char="–"/>
              <a:defRPr sz="7799" b="0" i="0" u="none" strike="noStrike" cap="none">
                <a:solidFill>
                  <a:schemeClr val="dk1"/>
                </a:solidFill>
                <a:latin typeface="Arial"/>
                <a:ea typeface="Arial"/>
                <a:cs typeface="Arial"/>
                <a:sym typeface="Arial"/>
              </a:defRPr>
            </a:lvl4pPr>
            <a:lvl5pPr marL="2286000" marR="0" lvl="4" indent="-723836" algn="l" rtl="0">
              <a:lnSpc>
                <a:spcPct val="100000"/>
              </a:lnSpc>
              <a:spcBef>
                <a:spcPts val="1560"/>
              </a:spcBef>
              <a:spcAft>
                <a:spcPts val="0"/>
              </a:spcAft>
              <a:buClr>
                <a:schemeClr val="dk1"/>
              </a:buClr>
              <a:buSzPts val="7799"/>
              <a:buFont typeface="Arial"/>
              <a:buChar char="»"/>
              <a:defRPr sz="7799" b="0" i="0" u="none" strike="noStrike" cap="none">
                <a:solidFill>
                  <a:schemeClr val="dk1"/>
                </a:solidFill>
                <a:latin typeface="Arial"/>
                <a:ea typeface="Arial"/>
                <a:cs typeface="Arial"/>
                <a:sym typeface="Arial"/>
              </a:defRPr>
            </a:lvl5pPr>
            <a:lvl6pPr marL="2743200" marR="0" lvl="5" indent="-728662" algn="l" rtl="0">
              <a:lnSpc>
                <a:spcPct val="100000"/>
              </a:lnSpc>
              <a:spcBef>
                <a:spcPts val="1575"/>
              </a:spcBef>
              <a:spcAft>
                <a:spcPts val="0"/>
              </a:spcAft>
              <a:buClr>
                <a:schemeClr val="dk1"/>
              </a:buClr>
              <a:buSzPts val="7875"/>
              <a:buFont typeface="Arial"/>
              <a:buChar char="»"/>
              <a:defRPr sz="7875" b="0" i="0" u="none" strike="noStrike" cap="none">
                <a:solidFill>
                  <a:schemeClr val="dk1"/>
                </a:solidFill>
                <a:latin typeface="Arial"/>
                <a:ea typeface="Arial"/>
                <a:cs typeface="Arial"/>
                <a:sym typeface="Arial"/>
              </a:defRPr>
            </a:lvl6pPr>
            <a:lvl7pPr marL="3200400" marR="0" lvl="6" indent="-728662" algn="l" rtl="0">
              <a:lnSpc>
                <a:spcPct val="100000"/>
              </a:lnSpc>
              <a:spcBef>
                <a:spcPts val="1575"/>
              </a:spcBef>
              <a:spcAft>
                <a:spcPts val="0"/>
              </a:spcAft>
              <a:buClr>
                <a:schemeClr val="dk1"/>
              </a:buClr>
              <a:buSzPts val="7875"/>
              <a:buFont typeface="Arial"/>
              <a:buChar char="»"/>
              <a:defRPr sz="7875" b="0" i="0" u="none" strike="noStrike" cap="none">
                <a:solidFill>
                  <a:schemeClr val="dk1"/>
                </a:solidFill>
                <a:latin typeface="Arial"/>
                <a:ea typeface="Arial"/>
                <a:cs typeface="Arial"/>
                <a:sym typeface="Arial"/>
              </a:defRPr>
            </a:lvl7pPr>
            <a:lvl8pPr marL="3657600" marR="0" lvl="7" indent="-728662" algn="l" rtl="0">
              <a:lnSpc>
                <a:spcPct val="100000"/>
              </a:lnSpc>
              <a:spcBef>
                <a:spcPts val="1575"/>
              </a:spcBef>
              <a:spcAft>
                <a:spcPts val="0"/>
              </a:spcAft>
              <a:buClr>
                <a:schemeClr val="dk1"/>
              </a:buClr>
              <a:buSzPts val="7875"/>
              <a:buFont typeface="Arial"/>
              <a:buChar char="»"/>
              <a:defRPr sz="7875" b="0" i="0" u="none" strike="noStrike" cap="none">
                <a:solidFill>
                  <a:schemeClr val="dk1"/>
                </a:solidFill>
                <a:latin typeface="Arial"/>
                <a:ea typeface="Arial"/>
                <a:cs typeface="Arial"/>
                <a:sym typeface="Arial"/>
              </a:defRPr>
            </a:lvl8pPr>
            <a:lvl9pPr marL="4114800" marR="0" lvl="8" indent="-728662" algn="l" rtl="0">
              <a:lnSpc>
                <a:spcPct val="100000"/>
              </a:lnSpc>
              <a:spcBef>
                <a:spcPts val="1575"/>
              </a:spcBef>
              <a:spcAft>
                <a:spcPts val="0"/>
              </a:spcAft>
              <a:buClr>
                <a:schemeClr val="dk1"/>
              </a:buClr>
              <a:buSzPts val="7875"/>
              <a:buFont typeface="Arial"/>
              <a:buChar char="»"/>
              <a:defRPr sz="7875" b="0" i="0" u="none" strike="noStrike" cap="none">
                <a:solidFill>
                  <a:schemeClr val="dk1"/>
                </a:solidFill>
                <a:latin typeface="Arial"/>
                <a:ea typeface="Arial"/>
                <a:cs typeface="Arial"/>
                <a:sym typeface="Arial"/>
              </a:defRPr>
            </a:lvl9pPr>
          </a:lstStyle>
          <a:p>
            <a:endParaRPr/>
          </a:p>
        </p:txBody>
      </p:sp>
      <p:sp>
        <p:nvSpPr>
          <p:cNvPr id="12" name="Google Shape;12;p2"/>
          <p:cNvSpPr txBox="1">
            <a:spLocks noGrp="1"/>
          </p:cNvSpPr>
          <p:nvPr>
            <p:ph type="dt" idx="10"/>
          </p:nvPr>
        </p:nvSpPr>
        <p:spPr>
          <a:xfrm>
            <a:off x="2193925" y="29976763"/>
            <a:ext cx="10242550" cy="2286000"/>
          </a:xfrm>
          <a:prstGeom prst="rect">
            <a:avLst/>
          </a:prstGeom>
          <a:noFill/>
          <a:ln>
            <a:noFill/>
          </a:ln>
        </p:spPr>
        <p:txBody>
          <a:bodyPr spcFirstLastPara="1" wrap="square" lIns="480700" tIns="240350" rIns="480700" bIns="240350" anchor="t" anchorCtr="0">
            <a:noAutofit/>
          </a:bodyPr>
          <a:lstStyle>
            <a:lvl1pPr marR="0" lvl="0" algn="l" rtl="0">
              <a:lnSpc>
                <a:spcPct val="100000"/>
              </a:lnSpc>
              <a:spcBef>
                <a:spcPts val="0"/>
              </a:spcBef>
              <a:spcAft>
                <a:spcPts val="0"/>
              </a:spcAft>
              <a:buClr>
                <a:srgbClr val="000000"/>
              </a:buClr>
              <a:buSzPts val="1400"/>
              <a:buFont typeface="Arial"/>
              <a:buNone/>
              <a:defRPr sz="555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9pPr>
          </a:lstStyle>
          <a:p>
            <a:endParaRPr/>
          </a:p>
        </p:txBody>
      </p:sp>
      <p:sp>
        <p:nvSpPr>
          <p:cNvPr id="13" name="Google Shape;13;p2"/>
          <p:cNvSpPr txBox="1">
            <a:spLocks noGrp="1"/>
          </p:cNvSpPr>
          <p:nvPr>
            <p:ph type="ftr" idx="11"/>
          </p:nvPr>
        </p:nvSpPr>
        <p:spPr>
          <a:xfrm>
            <a:off x="14995525" y="29976763"/>
            <a:ext cx="13900150" cy="2286000"/>
          </a:xfrm>
          <a:prstGeom prst="rect">
            <a:avLst/>
          </a:prstGeom>
          <a:noFill/>
          <a:ln>
            <a:noFill/>
          </a:ln>
        </p:spPr>
        <p:txBody>
          <a:bodyPr spcFirstLastPara="1" wrap="square" lIns="480700" tIns="240350" rIns="480700" bIns="240350" anchor="t" anchorCtr="0">
            <a:noAutofit/>
          </a:bodyPr>
          <a:lstStyle>
            <a:lvl1pPr marR="0" lvl="0" algn="ctr" rtl="0">
              <a:lnSpc>
                <a:spcPct val="100000"/>
              </a:lnSpc>
              <a:spcBef>
                <a:spcPts val="0"/>
              </a:spcBef>
              <a:spcAft>
                <a:spcPts val="0"/>
              </a:spcAft>
              <a:buClr>
                <a:srgbClr val="000000"/>
              </a:buClr>
              <a:buSzPts val="1400"/>
              <a:buFont typeface="Arial"/>
              <a:buNone/>
              <a:defRPr sz="555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9500" b="0" i="0" u="none" strike="noStrike" cap="none">
                <a:solidFill>
                  <a:schemeClr val="dk1"/>
                </a:solidFill>
                <a:latin typeface="Arial"/>
                <a:ea typeface="Arial"/>
                <a:cs typeface="Arial"/>
                <a:sym typeface="Arial"/>
              </a:defRPr>
            </a:lvl9pPr>
          </a:lstStyle>
          <a:p>
            <a:endParaRPr/>
          </a:p>
        </p:txBody>
      </p:sp>
      <p:sp>
        <p:nvSpPr>
          <p:cNvPr id="14" name="Google Shape;14;p2"/>
          <p:cNvSpPr txBox="1">
            <a:spLocks noGrp="1"/>
          </p:cNvSpPr>
          <p:nvPr>
            <p:ph type="sldNum" idx="12"/>
          </p:nvPr>
        </p:nvSpPr>
        <p:spPr>
          <a:xfrm>
            <a:off x="31454725" y="29976763"/>
            <a:ext cx="10242550" cy="2286000"/>
          </a:xfrm>
          <a:prstGeom prst="rect">
            <a:avLst/>
          </a:prstGeom>
          <a:noFill/>
          <a:ln>
            <a:noFill/>
          </a:ln>
        </p:spPr>
        <p:txBody>
          <a:bodyPr spcFirstLastPara="1" wrap="square" lIns="480700" tIns="240350" rIns="480700" bIns="240350" anchor="t" anchorCtr="0">
            <a:noAutofit/>
          </a:bodyPr>
          <a:lstStyle>
            <a:lvl1pPr marL="0" marR="0" lvl="0" indent="0" algn="r" rtl="0">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5501"/>
              <a:buFont typeface="Arial"/>
              <a:buNone/>
              <a:defRPr sz="5501"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doi.org/10.3389/fpsyg.2022.887255" TargetMode="External"/><Relationship Id="rId13"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11" Type="http://schemas.openxmlformats.org/officeDocument/2006/relationships/hyperlink" Target="https://leg.colorado.gov/sites/default/files/documents/2023A/bills/2023a_290_01.pdf" TargetMode="External"/><Relationship Id="rId5" Type="http://schemas.openxmlformats.org/officeDocument/2006/relationships/image" Target="../media/image1.png"/><Relationship Id="rId10" Type="http://schemas.openxmlformats.org/officeDocument/2006/relationships/hyperlink" Target="https://dnm.colorado.gov/" TargetMode="External"/><Relationship Id="rId4" Type="http://schemas.openxmlformats.org/officeDocument/2006/relationships/notesSlide" Target="../notesSlides/notesSlide1.xml"/><Relationship Id="rId9" Type="http://schemas.openxmlformats.org/officeDocument/2006/relationships/hyperlink" Target="https://dpo.colorado.gov/NaturalMedicine" TargetMode="External"/><Relationship Id="rId1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980000"/>
            </a:gs>
            <a:gs pos="100000">
              <a:srgbClr val="737373"/>
            </a:gs>
          </a:gsLst>
          <a:lin ang="5400012" scaled="0"/>
        </a:gradFill>
        <a:effectLst/>
      </p:bgPr>
    </p:bg>
    <p:spTree>
      <p:nvGrpSpPr>
        <p:cNvPr id="1" name="Shape 88"/>
        <p:cNvGrpSpPr/>
        <p:nvPr/>
      </p:nvGrpSpPr>
      <p:grpSpPr>
        <a:xfrm>
          <a:off x="0" y="0"/>
          <a:ext cx="0" cy="0"/>
          <a:chOff x="0" y="0"/>
          <a:chExt cx="0" cy="0"/>
        </a:xfrm>
      </p:grpSpPr>
      <p:grpSp>
        <p:nvGrpSpPr>
          <p:cNvPr id="89" name="Google Shape;89;p1"/>
          <p:cNvGrpSpPr/>
          <p:nvPr/>
        </p:nvGrpSpPr>
        <p:grpSpPr>
          <a:xfrm>
            <a:off x="364" y="1075593"/>
            <a:ext cx="43892167" cy="30385238"/>
            <a:chOff x="0" y="0"/>
            <a:chExt cx="43927309" cy="33832800"/>
          </a:xfrm>
        </p:grpSpPr>
        <p:sp>
          <p:nvSpPr>
            <p:cNvPr id="90" name="Google Shape;90;p1"/>
            <p:cNvSpPr/>
            <p:nvPr/>
          </p:nvSpPr>
          <p:spPr>
            <a:xfrm>
              <a:off x="36109" y="5465609"/>
              <a:ext cx="43891200" cy="377664"/>
            </a:xfrm>
            <a:prstGeom prst="rect">
              <a:avLst/>
            </a:prstGeom>
            <a:solidFill>
              <a:srgbClr val="191B0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500"/>
                <a:buFont typeface="Arial"/>
                <a:buNone/>
              </a:pPr>
              <a:endParaRPr sz="9500" b="0" i="0" u="none" strike="noStrike" cap="none">
                <a:solidFill>
                  <a:schemeClr val="dk1"/>
                </a:solidFill>
                <a:latin typeface="Arial"/>
                <a:ea typeface="Arial"/>
                <a:cs typeface="Arial"/>
                <a:sym typeface="Arial"/>
              </a:endParaRPr>
            </a:p>
          </p:txBody>
        </p:sp>
        <p:sp>
          <p:nvSpPr>
            <p:cNvPr id="91" name="Google Shape;91;p1"/>
            <p:cNvSpPr/>
            <p:nvPr/>
          </p:nvSpPr>
          <p:spPr>
            <a:xfrm>
              <a:off x="0" y="0"/>
              <a:ext cx="43891201" cy="33832800"/>
            </a:xfrm>
            <a:prstGeom prst="rect">
              <a:avLst/>
            </a:prstGeom>
            <a:noFill/>
            <a:ln w="203200" cap="flat" cmpd="sng">
              <a:solidFill>
                <a:srgbClr val="191B0D"/>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500"/>
                <a:buFont typeface="Arial"/>
                <a:buNone/>
              </a:pPr>
              <a:endParaRPr sz="9500" b="0" i="0" u="none" strike="noStrike" cap="none">
                <a:solidFill>
                  <a:schemeClr val="dk1"/>
                </a:solidFill>
                <a:latin typeface="Arial"/>
                <a:ea typeface="Arial"/>
                <a:cs typeface="Arial"/>
                <a:sym typeface="Arial"/>
              </a:endParaRPr>
            </a:p>
          </p:txBody>
        </p:sp>
      </p:grpSp>
      <p:sp>
        <p:nvSpPr>
          <p:cNvPr id="92" name="Google Shape;92;p1"/>
          <p:cNvSpPr txBox="1"/>
          <p:nvPr/>
        </p:nvSpPr>
        <p:spPr>
          <a:xfrm>
            <a:off x="4937550" y="1266100"/>
            <a:ext cx="34016100" cy="2777700"/>
          </a:xfrm>
          <a:prstGeom prst="rect">
            <a:avLst/>
          </a:prstGeom>
          <a:noFill/>
          <a:ln>
            <a:noFill/>
          </a:ln>
          <a:effectLst>
            <a:outerShdw blurRad="57150" dist="19050" dir="5400000" algn="bl" rotWithShape="0">
              <a:srgbClr val="000000">
                <a:alpha val="49803"/>
              </a:srgbClr>
            </a:outerShdw>
          </a:effectLst>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6646"/>
              <a:buFont typeface="Arial"/>
              <a:buNone/>
            </a:pPr>
            <a:r>
              <a:rPr lang="en-US" sz="6646" b="0" i="0" u="none" strike="noStrike" cap="none">
                <a:solidFill>
                  <a:schemeClr val="lt1"/>
                </a:solidFill>
                <a:latin typeface="Arial"/>
                <a:ea typeface="Arial"/>
                <a:cs typeface="Arial"/>
                <a:sym typeface="Arial"/>
              </a:rPr>
              <a:t>Navigating the Psychedelic Frontier: A Student’s Guide to Regulation, Policy Developments, Educational Opportunities, and Career Advancement</a:t>
            </a:r>
            <a:endParaRPr sz="6646" b="0" i="0" u="none" strike="noStrike" cap="none">
              <a:solidFill>
                <a:schemeClr val="lt1"/>
              </a:solidFill>
              <a:latin typeface="Arial"/>
              <a:ea typeface="Arial"/>
              <a:cs typeface="Arial"/>
              <a:sym typeface="Arial"/>
            </a:endParaRPr>
          </a:p>
        </p:txBody>
      </p:sp>
      <p:sp>
        <p:nvSpPr>
          <p:cNvPr id="93" name="Google Shape;93;p1"/>
          <p:cNvSpPr/>
          <p:nvPr/>
        </p:nvSpPr>
        <p:spPr>
          <a:xfrm>
            <a:off x="485550" y="6462275"/>
            <a:ext cx="13298100" cy="1115400"/>
          </a:xfrm>
          <a:prstGeom prst="rect">
            <a:avLst/>
          </a:prstGeom>
          <a:solidFill>
            <a:srgbClr val="191B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399"/>
              <a:buFont typeface="Arial"/>
              <a:buNone/>
            </a:pPr>
            <a:r>
              <a:rPr lang="en-US" sz="5399" b="1" i="0" u="none" strike="noStrike" cap="none">
                <a:solidFill>
                  <a:srgbClr val="EFEDED"/>
                </a:solidFill>
                <a:latin typeface="Arial"/>
                <a:ea typeface="Arial"/>
                <a:cs typeface="Arial"/>
                <a:sym typeface="Arial"/>
              </a:rPr>
              <a:t>I</a:t>
            </a:r>
            <a:r>
              <a:rPr lang="en-US" sz="5399" b="1">
                <a:solidFill>
                  <a:srgbClr val="EFEDED"/>
                </a:solidFill>
              </a:rPr>
              <a:t>ntroduction</a:t>
            </a:r>
            <a:endParaRPr sz="1400" b="0" i="0" u="none" strike="noStrike" cap="none">
              <a:solidFill>
                <a:srgbClr val="000000"/>
              </a:solidFill>
              <a:latin typeface="Arial"/>
              <a:ea typeface="Arial"/>
              <a:cs typeface="Arial"/>
              <a:sym typeface="Arial"/>
            </a:endParaRPr>
          </a:p>
        </p:txBody>
      </p:sp>
      <p:sp>
        <p:nvSpPr>
          <p:cNvPr id="94" name="Google Shape;94;p1"/>
          <p:cNvSpPr/>
          <p:nvPr/>
        </p:nvSpPr>
        <p:spPr>
          <a:xfrm>
            <a:off x="534750" y="13416250"/>
            <a:ext cx="13258800" cy="818700"/>
          </a:xfrm>
          <a:prstGeom prst="rect">
            <a:avLst/>
          </a:prstGeom>
          <a:solidFill>
            <a:srgbClr val="191B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399"/>
              <a:buFont typeface="Arial"/>
              <a:buNone/>
            </a:pPr>
            <a:r>
              <a:rPr lang="en-US" sz="5399" b="1" i="0" u="none" strike="noStrike" cap="none">
                <a:solidFill>
                  <a:srgbClr val="EFEDED"/>
                </a:solidFill>
                <a:latin typeface="Arial"/>
                <a:ea typeface="Arial"/>
                <a:cs typeface="Arial"/>
                <a:sym typeface="Arial"/>
              </a:rPr>
              <a:t>Regulation and Policy Developments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14181786" y="6806854"/>
            <a:ext cx="15529200" cy="24420000"/>
          </a:xfrm>
          <a:prstGeom prst="rect">
            <a:avLst/>
          </a:prstGeom>
          <a:noFill/>
          <a:ln w="101600" cap="flat" cmpd="sng">
            <a:solidFill>
              <a:srgbClr val="191B0D"/>
            </a:solidFill>
            <a:prstDash val="solid"/>
            <a:miter lim="800000"/>
            <a:headEnd type="none" w="sm" len="sm"/>
            <a:tailEnd type="none" w="sm" len="sm"/>
          </a:ln>
        </p:spPr>
        <p:txBody>
          <a:bodyPr spcFirstLastPara="1" wrap="square" lIns="91425" tIns="45700" rIns="91425" bIns="45700" anchor="t" anchorCtr="0">
            <a:noAutofit/>
          </a:bodyPr>
          <a:lstStyle/>
          <a:p>
            <a:pPr marL="548643"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Arial"/>
              <a:ea typeface="Arial"/>
              <a:cs typeface="Arial"/>
              <a:sym typeface="Arial"/>
            </a:endParaRPr>
          </a:p>
        </p:txBody>
      </p:sp>
      <p:sp>
        <p:nvSpPr>
          <p:cNvPr id="96" name="Google Shape;96;p1"/>
          <p:cNvSpPr/>
          <p:nvPr/>
        </p:nvSpPr>
        <p:spPr>
          <a:xfrm>
            <a:off x="14744400" y="12597550"/>
            <a:ext cx="14538900" cy="818700"/>
          </a:xfrm>
          <a:prstGeom prst="rect">
            <a:avLst/>
          </a:prstGeom>
          <a:solidFill>
            <a:srgbClr val="191B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399"/>
              <a:buFont typeface="Arial"/>
              <a:buNone/>
            </a:pPr>
            <a:r>
              <a:rPr lang="en-US" sz="5399" b="1" i="0" u="none" strike="noStrike" cap="none">
                <a:solidFill>
                  <a:srgbClr val="EFEDED"/>
                </a:solidFill>
                <a:latin typeface="Arial"/>
                <a:ea typeface="Arial"/>
                <a:cs typeface="Arial"/>
                <a:sym typeface="Arial"/>
              </a:rPr>
              <a:t>Educational Opportunities</a:t>
            </a:r>
            <a:endParaRPr sz="1400" b="0" i="0" u="none" strike="noStrike" cap="none">
              <a:solidFill>
                <a:srgbClr val="000000"/>
              </a:solidFill>
              <a:latin typeface="Arial"/>
              <a:ea typeface="Arial"/>
              <a:cs typeface="Arial"/>
              <a:sym typeface="Arial"/>
            </a:endParaRPr>
          </a:p>
        </p:txBody>
      </p:sp>
      <p:sp>
        <p:nvSpPr>
          <p:cNvPr id="97" name="Google Shape;97;p1"/>
          <p:cNvSpPr/>
          <p:nvPr/>
        </p:nvSpPr>
        <p:spPr>
          <a:xfrm>
            <a:off x="30152025" y="6673550"/>
            <a:ext cx="13298100" cy="1115400"/>
          </a:xfrm>
          <a:prstGeom prst="rect">
            <a:avLst/>
          </a:prstGeom>
          <a:solidFill>
            <a:srgbClr val="191B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399"/>
              <a:buFont typeface="Arial"/>
              <a:buNone/>
            </a:pPr>
            <a:r>
              <a:rPr lang="en-US" sz="5399" b="1" i="0" u="none" strike="noStrike" cap="none">
                <a:solidFill>
                  <a:srgbClr val="EFEDED"/>
                </a:solidFill>
                <a:latin typeface="Arial"/>
                <a:ea typeface="Arial"/>
                <a:cs typeface="Arial"/>
                <a:sym typeface="Arial"/>
              </a:rPr>
              <a:t>Career Advancement</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30101350" y="26760163"/>
            <a:ext cx="13350300" cy="818700"/>
          </a:xfrm>
          <a:prstGeom prst="rect">
            <a:avLst/>
          </a:prstGeom>
          <a:solidFill>
            <a:srgbClr val="191B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399"/>
              <a:buFont typeface="Arial"/>
              <a:buNone/>
            </a:pPr>
            <a:r>
              <a:rPr lang="en-US" sz="5399" b="1" i="0" u="none" strike="noStrike" cap="none">
                <a:solidFill>
                  <a:srgbClr val="EFEDED"/>
                </a:solidFill>
                <a:latin typeface="Arial"/>
                <a:ea typeface="Arial"/>
                <a:cs typeface="Arial"/>
                <a:sym typeface="Arial"/>
              </a:rPr>
              <a:t>R</a:t>
            </a:r>
            <a:r>
              <a:rPr lang="en-US" sz="5399" b="1">
                <a:solidFill>
                  <a:srgbClr val="EFEDED"/>
                </a:solidFill>
              </a:rPr>
              <a:t>eferences</a:t>
            </a:r>
            <a:endParaRPr sz="1400" b="0" i="0" u="none" strike="noStrike" cap="none">
              <a:solidFill>
                <a:srgbClr val="000000"/>
              </a:solidFill>
              <a:latin typeface="Arial"/>
              <a:ea typeface="Arial"/>
              <a:cs typeface="Arial"/>
              <a:sym typeface="Arial"/>
            </a:endParaRPr>
          </a:p>
        </p:txBody>
      </p:sp>
      <p:sp>
        <p:nvSpPr>
          <p:cNvPr id="99" name="Google Shape;99;p1"/>
          <p:cNvSpPr txBox="1"/>
          <p:nvPr/>
        </p:nvSpPr>
        <p:spPr>
          <a:xfrm>
            <a:off x="30071900" y="29910750"/>
            <a:ext cx="13350300" cy="1293000"/>
          </a:xfrm>
          <a:prstGeom prst="rect">
            <a:avLst/>
          </a:prstGeom>
          <a:solidFill>
            <a:srgbClr val="CCCCC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163"/>
              <a:buFont typeface="Arial"/>
              <a:buNone/>
            </a:pPr>
            <a:r>
              <a:rPr lang="en-US" sz="2600" b="0" i="0" u="none" strike="noStrike" cap="none">
                <a:solidFill>
                  <a:schemeClr val="dk1"/>
                </a:solidFill>
                <a:latin typeface="Arial"/>
                <a:ea typeface="Arial"/>
                <a:cs typeface="Arial"/>
                <a:sym typeface="Arial"/>
              </a:rPr>
              <a:t>Acknowledgments</a:t>
            </a:r>
            <a:r>
              <a:rPr lang="en-US" sz="2600">
                <a:solidFill>
                  <a:schemeClr val="dk1"/>
                </a:solidFill>
              </a:rPr>
              <a:t>: Thank you to the Indigenous peoples who have been using these medicines for thousands of years. Thank you to Dr. Gorgens, Dr. Meyer and Dr. Rogers for your support and guidance.  Contact: bridger.nicholson@du.edu</a:t>
            </a:r>
            <a:endParaRPr sz="2600" b="0" i="0" u="none" strike="noStrike" cap="none">
              <a:solidFill>
                <a:srgbClr val="000000"/>
              </a:solidFill>
              <a:latin typeface="Arial"/>
              <a:ea typeface="Arial"/>
              <a:cs typeface="Arial"/>
              <a:sym typeface="Arial"/>
            </a:endParaRPr>
          </a:p>
        </p:txBody>
      </p:sp>
      <p:sp>
        <p:nvSpPr>
          <p:cNvPr id="100" name="Google Shape;100;p1"/>
          <p:cNvSpPr txBox="1"/>
          <p:nvPr/>
        </p:nvSpPr>
        <p:spPr>
          <a:xfrm>
            <a:off x="28367808" y="13413239"/>
            <a:ext cx="184731" cy="4651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23"/>
              <a:buFont typeface="Arial"/>
              <a:buNone/>
            </a:pPr>
            <a:endParaRPr sz="2423" b="0" i="0" u="none" strike="noStrike" cap="none">
              <a:solidFill>
                <a:schemeClr val="dk1"/>
              </a:solidFill>
              <a:latin typeface="Arial"/>
              <a:ea typeface="Arial"/>
              <a:cs typeface="Arial"/>
              <a:sym typeface="Arial"/>
            </a:endParaRPr>
          </a:p>
        </p:txBody>
      </p:sp>
      <p:pic>
        <p:nvPicPr>
          <p:cNvPr id="101" name="Google Shape;101;p1"/>
          <p:cNvPicPr preferRelativeResize="0"/>
          <p:nvPr/>
        </p:nvPicPr>
        <p:blipFill rotWithShape="1">
          <a:blip r:embed="rId5">
            <a:alphaModFix/>
          </a:blip>
          <a:srcRect/>
          <a:stretch/>
        </p:blipFill>
        <p:spPr>
          <a:xfrm>
            <a:off x="1330488" y="1578725"/>
            <a:ext cx="4248425" cy="4248425"/>
          </a:xfrm>
          <a:prstGeom prst="rect">
            <a:avLst/>
          </a:prstGeom>
          <a:noFill/>
          <a:ln>
            <a:noFill/>
          </a:ln>
        </p:spPr>
      </p:pic>
      <p:sp>
        <p:nvSpPr>
          <p:cNvPr id="102" name="Google Shape;102;p1"/>
          <p:cNvSpPr txBox="1"/>
          <p:nvPr/>
        </p:nvSpPr>
        <p:spPr>
          <a:xfrm>
            <a:off x="510125" y="7748375"/>
            <a:ext cx="13258800" cy="5501100"/>
          </a:xfrm>
          <a:prstGeom prst="rect">
            <a:avLst/>
          </a:prstGeom>
          <a:solidFill>
            <a:srgbClr val="CCCCCC"/>
          </a:solidFill>
          <a:ln>
            <a:noFill/>
          </a:ln>
        </p:spPr>
        <p:txBody>
          <a:bodyPr spcFirstLastPara="1" wrap="square" lIns="91425" tIns="91425" rIns="91425" bIns="91425" anchor="t" anchorCtr="0">
            <a:noAutofit/>
          </a:bodyPr>
          <a:lstStyle/>
          <a:p>
            <a:pPr marL="0" marR="0" lvl="0" indent="0" algn="l" rtl="0">
              <a:lnSpc>
                <a:spcPct val="115000"/>
              </a:lnSpc>
              <a:spcBef>
                <a:spcPts val="1200"/>
              </a:spcBef>
              <a:spcAft>
                <a:spcPts val="0"/>
              </a:spcAft>
              <a:buClr>
                <a:schemeClr val="dk1"/>
              </a:buClr>
              <a:buSzPts val="1100"/>
              <a:buFont typeface="Arial"/>
              <a:buNone/>
            </a:pPr>
            <a:r>
              <a:rPr lang="en-US" sz="2600" b="0" i="0" u="none" strike="noStrike" cap="none">
                <a:solidFill>
                  <a:schemeClr val="dk1"/>
                </a:solidFill>
                <a:latin typeface="Arial"/>
                <a:ea typeface="Arial"/>
                <a:cs typeface="Arial"/>
                <a:sym typeface="Arial"/>
              </a:rPr>
              <a:t>In Colorado, the psychedelic landscape offers opportunities for students and professionals, especially those in mental health. </a:t>
            </a:r>
            <a:r>
              <a:rPr lang="en-US" sz="2600">
                <a:solidFill>
                  <a:schemeClr val="dk1"/>
                </a:solidFill>
              </a:rPr>
              <a:t>R</a:t>
            </a:r>
            <a:r>
              <a:rPr lang="en-US" sz="2600" b="0" i="0" u="none" strike="noStrike" cap="none">
                <a:solidFill>
                  <a:schemeClr val="dk1"/>
                </a:solidFill>
                <a:latin typeface="Arial"/>
                <a:ea typeface="Arial"/>
                <a:cs typeface="Arial"/>
                <a:sym typeface="Arial"/>
              </a:rPr>
              <a:t>egulatory and legislative changes are transforming enga</a:t>
            </a:r>
            <a:r>
              <a:rPr lang="en-US" sz="2600">
                <a:solidFill>
                  <a:schemeClr val="dk1"/>
                </a:solidFill>
              </a:rPr>
              <a:t>g</a:t>
            </a:r>
            <a:r>
              <a:rPr lang="en-US" sz="2600" b="0" i="0" u="none" strike="noStrike" cap="none">
                <a:solidFill>
                  <a:schemeClr val="dk1"/>
                </a:solidFill>
                <a:latin typeface="Arial"/>
                <a:ea typeface="Arial"/>
                <a:cs typeface="Arial"/>
                <a:sym typeface="Arial"/>
              </a:rPr>
              <a:t>ement with natural medicines, and this poster outlines the current legal framework and policy shifts affecting psychedelic-assisted therapy.</a:t>
            </a:r>
            <a:endParaRPr sz="2600" b="0" i="0" u="none" strike="noStrike" cap="none">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US" sz="2600" b="0" i="0" u="none" strike="noStrike" cap="none">
                <a:solidFill>
                  <a:schemeClr val="dk1"/>
                </a:solidFill>
                <a:latin typeface="Arial"/>
                <a:ea typeface="Arial"/>
                <a:cs typeface="Arial"/>
                <a:sym typeface="Arial"/>
              </a:rPr>
              <a:t>Education, including specialized training programs, is vital for preparing facilitators. The poster discusses educational pathways, from certificate programs to advanced degrees, with suggested courses and training. It also examines various licenses and certifications required for practice in this field.</a:t>
            </a:r>
            <a:endParaRPr sz="2600" b="0" i="0" u="none" strike="noStrike" cap="none">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US" sz="2600" b="0" i="0" u="none" strike="noStrike" cap="none">
                <a:solidFill>
                  <a:schemeClr val="dk1"/>
                </a:solidFill>
                <a:latin typeface="Arial"/>
                <a:ea typeface="Arial"/>
                <a:cs typeface="Arial"/>
                <a:sym typeface="Arial"/>
              </a:rPr>
              <a:t>This guide explores career paths in therapy and facilitation, offering strategies for professional growth, networking, and navigating educational and licensing requirements to support career advancement in this specialized area.</a:t>
            </a:r>
            <a:endParaRPr sz="2600" b="0" i="0" u="none" strike="noStrike" cap="none">
              <a:solidFill>
                <a:schemeClr val="dk1"/>
              </a:solidFill>
              <a:latin typeface="Arial"/>
              <a:ea typeface="Arial"/>
              <a:cs typeface="Arial"/>
              <a:sym typeface="Arial"/>
            </a:endParaRPr>
          </a:p>
        </p:txBody>
      </p:sp>
      <p:sp>
        <p:nvSpPr>
          <p:cNvPr id="103" name="Google Shape;103;p1"/>
          <p:cNvSpPr txBox="1"/>
          <p:nvPr/>
        </p:nvSpPr>
        <p:spPr>
          <a:xfrm>
            <a:off x="532600" y="14408625"/>
            <a:ext cx="13258800" cy="16821900"/>
          </a:xfrm>
          <a:prstGeom prst="rect">
            <a:avLst/>
          </a:prstGeom>
          <a:solidFill>
            <a:srgbClr val="CCCCCC"/>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1" i="0" u="none" strike="noStrike" cap="none">
                <a:solidFill>
                  <a:schemeClr val="dk1"/>
                </a:solidFill>
                <a:latin typeface="Arial"/>
                <a:ea typeface="Arial"/>
                <a:cs typeface="Arial"/>
                <a:sym typeface="Arial"/>
              </a:rPr>
              <a:t>Senate Bill 23-290: </a:t>
            </a:r>
            <a:r>
              <a:rPr lang="en-US" sz="2600" b="0" i="0" u="none" strike="noStrike" cap="none">
                <a:solidFill>
                  <a:schemeClr val="dk1"/>
                </a:solidFill>
                <a:latin typeface="Arial"/>
                <a:ea typeface="Arial"/>
                <a:cs typeface="Arial"/>
                <a:sym typeface="Arial"/>
              </a:rPr>
              <a:t>Natural Medicine Regulation and Legalization</a:t>
            </a:r>
            <a:endParaRPr sz="2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dk1"/>
                </a:solidFill>
                <a:latin typeface="Arial"/>
                <a:ea typeface="Arial"/>
                <a:cs typeface="Arial"/>
                <a:sym typeface="Arial"/>
              </a:rPr>
              <a:t>In 2023 Colorado enacted SB 23-290 which amends the regulatory framework for Natural Medicines</a:t>
            </a:r>
            <a:r>
              <a:rPr lang="en-US" sz="2600">
                <a:solidFill>
                  <a:schemeClr val="dk1"/>
                </a:solidFill>
              </a:rPr>
              <a:t>.</a:t>
            </a:r>
            <a:endParaRPr sz="2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US" sz="2600" b="1" i="0" u="none" strike="noStrike" cap="none">
                <a:solidFill>
                  <a:schemeClr val="dk1"/>
                </a:solidFill>
                <a:latin typeface="Arial"/>
                <a:ea typeface="Arial"/>
                <a:cs typeface="Arial"/>
                <a:sym typeface="Arial"/>
              </a:rPr>
              <a:t>Purpose:</a:t>
            </a:r>
            <a:r>
              <a:rPr lang="en-US" sz="2600" b="0" i="0" u="none" strike="noStrike" cap="none">
                <a:solidFill>
                  <a:schemeClr val="dk1"/>
                </a:solidFill>
                <a:latin typeface="Arial"/>
                <a:ea typeface="Arial"/>
                <a:cs typeface="Arial"/>
                <a:sym typeface="Arial"/>
              </a:rPr>
              <a:t> Addresses significant mental health issues in Colorado,while also acknowledging the potential harms of over-commercializing natural medicine, particularly for Indigenous communities.</a:t>
            </a:r>
            <a:endParaRPr sz="2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US" sz="2600" b="1" i="0" u="none" strike="noStrike" cap="none">
                <a:solidFill>
                  <a:schemeClr val="dk1"/>
                </a:solidFill>
                <a:latin typeface="Arial"/>
                <a:ea typeface="Arial"/>
                <a:cs typeface="Arial"/>
                <a:sym typeface="Arial"/>
              </a:rPr>
              <a:t>Natural Medicine Definition:</a:t>
            </a:r>
            <a:r>
              <a:rPr lang="en-US" sz="2600" b="0" i="0" u="none" strike="noStrike" cap="none">
                <a:solidFill>
                  <a:schemeClr val="dk1"/>
                </a:solidFill>
                <a:latin typeface="Arial"/>
                <a:ea typeface="Arial"/>
                <a:cs typeface="Arial"/>
                <a:sym typeface="Arial"/>
              </a:rPr>
              <a:t> Psilocybin and Psilocin recognized as natural medicines with DMT, Mescaline (excluding peyote), and Ibogaine contingent on the advisory board’s recommendation</a:t>
            </a:r>
            <a:endParaRPr sz="2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2600" b="1" i="0" u="none" strike="noStrike" cap="none">
                <a:solidFill>
                  <a:schemeClr val="dk1"/>
                </a:solidFill>
                <a:latin typeface="Arial"/>
                <a:ea typeface="Arial"/>
                <a:cs typeface="Arial"/>
                <a:sym typeface="Arial"/>
              </a:rPr>
              <a:t>Establishment of Regulatory Framework:</a:t>
            </a:r>
            <a:endParaRPr sz="26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600"/>
              <a:buFont typeface="Arial"/>
              <a:buNone/>
            </a:pPr>
            <a:r>
              <a:rPr lang="en-US" sz="2600" b="0" i="0" u="none" strike="noStrike" cap="none">
                <a:solidFill>
                  <a:schemeClr val="dk1"/>
                </a:solidFill>
                <a:latin typeface="Arial"/>
                <a:ea typeface="Arial"/>
                <a:cs typeface="Arial"/>
                <a:sym typeface="Arial"/>
              </a:rPr>
              <a:t>Natural Medicine Advisory Board</a:t>
            </a:r>
            <a:r>
              <a:rPr lang="en-US" sz="2600">
                <a:solidFill>
                  <a:schemeClr val="dk1"/>
                </a:solidFill>
              </a:rPr>
              <a:t> c</a:t>
            </a:r>
            <a:r>
              <a:rPr lang="en-US" sz="2600" b="0" i="0" u="none" strike="noStrike" cap="none">
                <a:solidFill>
                  <a:schemeClr val="dk1"/>
                </a:solidFill>
                <a:latin typeface="Arial"/>
                <a:ea typeface="Arial"/>
                <a:cs typeface="Arial"/>
                <a:sym typeface="Arial"/>
              </a:rPr>
              <a:t>onsists of 14 experts from various disciplines.</a:t>
            </a:r>
            <a:endParaRPr sz="26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a:solidFill>
                  <a:schemeClr val="dk1"/>
                </a:solidFill>
                <a:latin typeface="Arial"/>
                <a:ea typeface="Arial"/>
                <a:cs typeface="Arial"/>
                <a:sym typeface="Arial"/>
              </a:rPr>
              <a:t>Agencies </a:t>
            </a:r>
            <a:r>
              <a:rPr lang="en-US" sz="2600" b="1">
                <a:solidFill>
                  <a:schemeClr val="dk1"/>
                </a:solidFill>
              </a:rPr>
              <a:t>I</a:t>
            </a:r>
            <a:r>
              <a:rPr lang="en-US" sz="2600" b="1" i="0" u="none" strike="noStrike" cap="none">
                <a:solidFill>
                  <a:schemeClr val="dk1"/>
                </a:solidFill>
                <a:latin typeface="Arial"/>
                <a:ea typeface="Arial"/>
                <a:cs typeface="Arial"/>
                <a:sym typeface="Arial"/>
              </a:rPr>
              <a:t>nvolved</a:t>
            </a:r>
            <a:endParaRPr sz="2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600"/>
              <a:buFont typeface="Arial"/>
              <a:buNone/>
            </a:pPr>
            <a:endParaRPr sz="2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600"/>
              <a:buFont typeface="Arial"/>
              <a:buNone/>
            </a:pPr>
            <a:endParaRPr sz="2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600"/>
              <a:buFont typeface="Arial"/>
              <a:buNone/>
            </a:pPr>
            <a:endParaRPr sz="2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600"/>
              <a:buFont typeface="Arial"/>
              <a:buNone/>
            </a:pPr>
            <a:endParaRPr sz="2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600"/>
              <a:buFont typeface="Arial"/>
              <a:buNone/>
            </a:pPr>
            <a:endParaRPr sz="2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600"/>
              <a:buFont typeface="Arial"/>
              <a:buNone/>
            </a:pPr>
            <a:endParaRPr sz="2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600"/>
              <a:buFont typeface="Arial"/>
              <a:buNone/>
            </a:pPr>
            <a:endParaRPr sz="2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600"/>
              <a:buFont typeface="Arial"/>
              <a:buNone/>
            </a:pPr>
            <a:endParaRPr sz="2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600"/>
              <a:buFont typeface="Arial"/>
              <a:buNone/>
            </a:pPr>
            <a:endParaRPr sz="26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US" sz="2500" b="1" i="0" u="none" strike="noStrike" cap="none">
                <a:solidFill>
                  <a:schemeClr val="dk1"/>
                </a:solidFill>
                <a:latin typeface="Arial"/>
                <a:ea typeface="Arial"/>
                <a:cs typeface="Arial"/>
                <a:sym typeface="Arial"/>
              </a:rPr>
              <a:t>Colorado Regulated Natural Medicine Rules DOR:</a:t>
            </a:r>
            <a:endParaRPr sz="2500" b="1" i="0" u="none" strike="noStrike" cap="none">
              <a:solidFill>
                <a:schemeClr val="dk1"/>
              </a:solidFill>
              <a:latin typeface="Arial"/>
              <a:ea typeface="Arial"/>
              <a:cs typeface="Arial"/>
              <a:sym typeface="Arial"/>
            </a:endParaRPr>
          </a:p>
          <a:p>
            <a:pPr marL="457200" marR="0" lvl="0" indent="-387350" algn="l" rtl="0">
              <a:lnSpc>
                <a:spcPct val="100000"/>
              </a:lnSpc>
              <a:spcBef>
                <a:spcPts val="0"/>
              </a:spcBef>
              <a:spcAft>
                <a:spcPts val="0"/>
              </a:spcAft>
              <a:buClr>
                <a:schemeClr val="dk1"/>
              </a:buClr>
              <a:buSzPts val="2500"/>
              <a:buFont typeface="Arial"/>
              <a:buAutoNum type="arabicPeriod"/>
            </a:pPr>
            <a:r>
              <a:rPr lang="en-US" sz="2500" b="1" i="0" u="none" strike="noStrike" cap="none">
                <a:solidFill>
                  <a:schemeClr val="dk1"/>
                </a:solidFill>
                <a:latin typeface="Arial"/>
                <a:ea typeface="Arial"/>
                <a:cs typeface="Arial"/>
                <a:sym typeface="Arial"/>
              </a:rPr>
              <a:t>General </a:t>
            </a:r>
            <a:r>
              <a:rPr lang="en-US" sz="2500" b="1">
                <a:solidFill>
                  <a:schemeClr val="dk1"/>
                </a:solidFill>
              </a:rPr>
              <a:t>A</a:t>
            </a:r>
            <a:r>
              <a:rPr lang="en-US" sz="2500" b="1" i="0" u="none" strike="noStrike" cap="none">
                <a:solidFill>
                  <a:schemeClr val="dk1"/>
                </a:solidFill>
                <a:latin typeface="Arial"/>
                <a:ea typeface="Arial"/>
                <a:cs typeface="Arial"/>
                <a:sym typeface="Arial"/>
              </a:rPr>
              <a:t>pplicability</a:t>
            </a:r>
            <a:r>
              <a:rPr lang="en-US" sz="2500" b="0" i="0" u="none" strike="noStrike" cap="none">
                <a:solidFill>
                  <a:schemeClr val="dk1"/>
                </a:solidFill>
                <a:latin typeface="Arial"/>
                <a:ea typeface="Arial"/>
                <a:cs typeface="Arial"/>
                <a:sym typeface="Arial"/>
              </a:rPr>
              <a:t>: declaratory orders and definitions</a:t>
            </a:r>
            <a:endParaRPr sz="2500" b="0" i="0" u="none" strike="noStrike" cap="none">
              <a:solidFill>
                <a:schemeClr val="dk1"/>
              </a:solidFill>
              <a:latin typeface="Arial"/>
              <a:ea typeface="Arial"/>
              <a:cs typeface="Arial"/>
              <a:sym typeface="Arial"/>
            </a:endParaRPr>
          </a:p>
          <a:p>
            <a:pPr marL="457200" marR="0" lvl="0" indent="-387350" algn="l" rtl="0">
              <a:lnSpc>
                <a:spcPct val="100000"/>
              </a:lnSpc>
              <a:spcBef>
                <a:spcPts val="0"/>
              </a:spcBef>
              <a:spcAft>
                <a:spcPts val="0"/>
              </a:spcAft>
              <a:buClr>
                <a:schemeClr val="dk1"/>
              </a:buClr>
              <a:buSzPts val="2500"/>
              <a:buFont typeface="Arial"/>
              <a:buAutoNum type="arabicPeriod"/>
            </a:pPr>
            <a:r>
              <a:rPr lang="en-US" sz="2500" b="1" i="0" u="none" strike="noStrike" cap="none">
                <a:solidFill>
                  <a:schemeClr val="dk1"/>
                </a:solidFill>
                <a:latin typeface="Arial"/>
                <a:ea typeface="Arial"/>
                <a:cs typeface="Arial"/>
                <a:sym typeface="Arial"/>
              </a:rPr>
              <a:t>Fees and </a:t>
            </a:r>
            <a:r>
              <a:rPr lang="en-US" sz="2500" b="1">
                <a:solidFill>
                  <a:schemeClr val="dk1"/>
                </a:solidFill>
              </a:rPr>
              <a:t>A</a:t>
            </a:r>
            <a:r>
              <a:rPr lang="en-US" sz="2500" b="1" i="0" u="none" strike="noStrike" cap="none">
                <a:solidFill>
                  <a:schemeClr val="dk1"/>
                </a:solidFill>
                <a:latin typeface="Arial"/>
                <a:ea typeface="Arial"/>
                <a:cs typeface="Arial"/>
                <a:sym typeface="Arial"/>
              </a:rPr>
              <a:t>pplications</a:t>
            </a:r>
            <a:r>
              <a:rPr lang="en-US" sz="2500" b="0" i="0" u="none" strike="noStrike" cap="none">
                <a:solidFill>
                  <a:schemeClr val="dk1"/>
                </a:solidFill>
                <a:latin typeface="Arial"/>
                <a:ea typeface="Arial"/>
                <a:cs typeface="Arial"/>
                <a:sym typeface="Arial"/>
              </a:rPr>
              <a:t>: duties, application requirements</a:t>
            </a:r>
            <a:r>
              <a:rPr lang="en-US" sz="2500">
                <a:solidFill>
                  <a:schemeClr val="dk1"/>
                </a:solidFill>
              </a:rPr>
              <a:t> &amp;</a:t>
            </a:r>
            <a:r>
              <a:rPr lang="en-US" sz="2500" b="0" i="0" u="none" strike="noStrike" cap="none">
                <a:solidFill>
                  <a:schemeClr val="dk1"/>
                </a:solidFill>
                <a:latin typeface="Arial"/>
                <a:ea typeface="Arial"/>
                <a:cs typeface="Arial"/>
                <a:sym typeface="Arial"/>
              </a:rPr>
              <a:t> qualifications</a:t>
            </a:r>
            <a:endParaRPr sz="2500" b="0" i="0" u="none" strike="noStrike" cap="none">
              <a:solidFill>
                <a:schemeClr val="dk1"/>
              </a:solidFill>
              <a:latin typeface="Arial"/>
              <a:ea typeface="Arial"/>
              <a:cs typeface="Arial"/>
              <a:sym typeface="Arial"/>
            </a:endParaRPr>
          </a:p>
          <a:p>
            <a:pPr marL="457200" marR="0" lvl="0" indent="-387350" algn="l" rtl="0">
              <a:lnSpc>
                <a:spcPct val="100000"/>
              </a:lnSpc>
              <a:spcBef>
                <a:spcPts val="0"/>
              </a:spcBef>
              <a:spcAft>
                <a:spcPts val="0"/>
              </a:spcAft>
              <a:buClr>
                <a:schemeClr val="dk1"/>
              </a:buClr>
              <a:buSzPts val="2500"/>
              <a:buFont typeface="Arial"/>
              <a:buAutoNum type="arabicPeriod"/>
            </a:pPr>
            <a:r>
              <a:rPr lang="en-US" sz="2500" b="1" i="0" u="none" strike="noStrike" cap="none">
                <a:solidFill>
                  <a:schemeClr val="dk1"/>
                </a:solidFill>
                <a:latin typeface="Arial"/>
                <a:ea typeface="Arial"/>
                <a:cs typeface="Arial"/>
                <a:sym typeface="Arial"/>
              </a:rPr>
              <a:t>Privileges and </a:t>
            </a:r>
            <a:r>
              <a:rPr lang="en-US" sz="2500" b="1">
                <a:solidFill>
                  <a:schemeClr val="dk1"/>
                </a:solidFill>
              </a:rPr>
              <a:t>L</a:t>
            </a:r>
            <a:r>
              <a:rPr lang="en-US" sz="2500" b="1" i="0" u="none" strike="noStrike" cap="none">
                <a:solidFill>
                  <a:schemeClr val="dk1"/>
                </a:solidFill>
                <a:latin typeface="Arial"/>
                <a:ea typeface="Arial"/>
                <a:cs typeface="Arial"/>
                <a:sym typeface="Arial"/>
              </a:rPr>
              <a:t>imitations</a:t>
            </a:r>
            <a:r>
              <a:rPr lang="en-US" sz="2500" b="0" i="0" u="none" strike="noStrike" cap="none">
                <a:solidFill>
                  <a:schemeClr val="dk1"/>
                </a:solidFill>
                <a:latin typeface="Arial"/>
                <a:ea typeface="Arial"/>
                <a:cs typeface="Arial"/>
                <a:sym typeface="Arial"/>
              </a:rPr>
              <a:t>: restrictions, business licenses, required records </a:t>
            </a:r>
            <a:r>
              <a:rPr lang="en-US" sz="2500">
                <a:solidFill>
                  <a:schemeClr val="dk1"/>
                </a:solidFill>
              </a:rPr>
              <a:t>&amp;</a:t>
            </a:r>
            <a:r>
              <a:rPr lang="en-US" sz="2500" b="0" i="0" u="none" strike="noStrike" cap="none">
                <a:solidFill>
                  <a:schemeClr val="dk1"/>
                </a:solidFill>
                <a:latin typeface="Arial"/>
                <a:ea typeface="Arial"/>
                <a:cs typeface="Arial"/>
                <a:sym typeface="Arial"/>
              </a:rPr>
              <a:t> reporting, security standards/surveillance, sanitary requirements</a:t>
            </a:r>
            <a:r>
              <a:rPr lang="en-US" sz="2500">
                <a:solidFill>
                  <a:schemeClr val="dk1"/>
                </a:solidFill>
              </a:rPr>
              <a:t> &amp;</a:t>
            </a:r>
            <a:r>
              <a:rPr lang="en-US" sz="2500" b="0" i="0" u="none" strike="noStrike" cap="none">
                <a:solidFill>
                  <a:schemeClr val="dk1"/>
                </a:solidFill>
                <a:latin typeface="Arial"/>
                <a:ea typeface="Arial"/>
                <a:cs typeface="Arial"/>
                <a:sym typeface="Arial"/>
              </a:rPr>
              <a:t> safety inspections</a:t>
            </a:r>
            <a:endParaRPr sz="2500" b="0" i="0" u="none" strike="noStrike" cap="none">
              <a:solidFill>
                <a:schemeClr val="dk1"/>
              </a:solidFill>
              <a:latin typeface="Arial"/>
              <a:ea typeface="Arial"/>
              <a:cs typeface="Arial"/>
              <a:sym typeface="Arial"/>
            </a:endParaRPr>
          </a:p>
          <a:p>
            <a:pPr marL="457200" marR="0" lvl="0" indent="-387350" algn="l" rtl="0">
              <a:lnSpc>
                <a:spcPct val="100000"/>
              </a:lnSpc>
              <a:spcBef>
                <a:spcPts val="0"/>
              </a:spcBef>
              <a:spcAft>
                <a:spcPts val="0"/>
              </a:spcAft>
              <a:buClr>
                <a:schemeClr val="dk1"/>
              </a:buClr>
              <a:buSzPts val="2500"/>
              <a:buFont typeface="Arial"/>
              <a:buAutoNum type="arabicPeriod"/>
            </a:pPr>
            <a:r>
              <a:rPr lang="en-US" sz="2500" b="1" i="0" u="none" strike="noStrike" cap="none">
                <a:solidFill>
                  <a:schemeClr val="dk1"/>
                </a:solidFill>
                <a:latin typeface="Arial"/>
                <a:ea typeface="Arial"/>
                <a:cs typeface="Arial"/>
                <a:sym typeface="Arial"/>
              </a:rPr>
              <a:t>Testing </a:t>
            </a:r>
            <a:r>
              <a:rPr lang="en-US" sz="2500" b="1">
                <a:solidFill>
                  <a:schemeClr val="dk1"/>
                </a:solidFill>
              </a:rPr>
              <a:t>P</a:t>
            </a:r>
            <a:r>
              <a:rPr lang="en-US" sz="2500" b="1" i="0" u="none" strike="noStrike" cap="none">
                <a:solidFill>
                  <a:schemeClr val="dk1"/>
                </a:solidFill>
                <a:latin typeface="Arial"/>
                <a:ea typeface="Arial"/>
                <a:cs typeface="Arial"/>
                <a:sym typeface="Arial"/>
              </a:rPr>
              <a:t>rogram</a:t>
            </a:r>
            <a:r>
              <a:rPr lang="en-US" sz="2500" b="0" i="0" u="none" strike="noStrike" cap="none">
                <a:solidFill>
                  <a:schemeClr val="dk1"/>
                </a:solidFill>
                <a:latin typeface="Arial"/>
                <a:ea typeface="Arial"/>
                <a:cs typeface="Arial"/>
                <a:sym typeface="Arial"/>
              </a:rPr>
              <a:t>: cultivation facility, manufacturer</a:t>
            </a:r>
            <a:r>
              <a:rPr lang="en-US" sz="2500">
                <a:solidFill>
                  <a:schemeClr val="dk1"/>
                </a:solidFill>
              </a:rPr>
              <a:t> &amp;</a:t>
            </a:r>
            <a:r>
              <a:rPr lang="en-US" sz="2500" b="0" i="0" u="none" strike="noStrike" cap="none">
                <a:solidFill>
                  <a:schemeClr val="dk1"/>
                </a:solidFill>
                <a:latin typeface="Arial"/>
                <a:ea typeface="Arial"/>
                <a:cs typeface="Arial"/>
                <a:sym typeface="Arial"/>
              </a:rPr>
              <a:t> and failed test procedures </a:t>
            </a:r>
            <a:endParaRPr sz="2500" b="0" i="0" u="none" strike="noStrike" cap="none">
              <a:solidFill>
                <a:schemeClr val="dk1"/>
              </a:solidFill>
              <a:latin typeface="Arial"/>
              <a:ea typeface="Arial"/>
              <a:cs typeface="Arial"/>
              <a:sym typeface="Arial"/>
            </a:endParaRPr>
          </a:p>
          <a:p>
            <a:pPr marL="457200" marR="0" lvl="0" indent="-387350" algn="l" rtl="0">
              <a:lnSpc>
                <a:spcPct val="100000"/>
              </a:lnSpc>
              <a:spcBef>
                <a:spcPts val="0"/>
              </a:spcBef>
              <a:spcAft>
                <a:spcPts val="0"/>
              </a:spcAft>
              <a:buClr>
                <a:schemeClr val="dk1"/>
              </a:buClr>
              <a:buSzPts val="2500"/>
              <a:buFont typeface="Arial"/>
              <a:buAutoNum type="arabicPeriod"/>
            </a:pPr>
            <a:r>
              <a:rPr lang="en-US" sz="2500" b="1" i="0" u="none" strike="noStrike" cap="none">
                <a:solidFill>
                  <a:schemeClr val="dk1"/>
                </a:solidFill>
                <a:latin typeface="Arial"/>
                <a:ea typeface="Arial"/>
                <a:cs typeface="Arial"/>
                <a:sym typeface="Arial"/>
              </a:rPr>
              <a:t>Cultivation </a:t>
            </a:r>
            <a:r>
              <a:rPr lang="en-US" sz="2500" b="1">
                <a:solidFill>
                  <a:schemeClr val="dk1"/>
                </a:solidFill>
              </a:rPr>
              <a:t>L</a:t>
            </a:r>
            <a:r>
              <a:rPr lang="en-US" sz="2500" b="1" i="0" u="none" strike="noStrike" cap="none">
                <a:solidFill>
                  <a:schemeClr val="dk1"/>
                </a:solidFill>
                <a:latin typeface="Arial"/>
                <a:ea typeface="Arial"/>
                <a:cs typeface="Arial"/>
                <a:sym typeface="Arial"/>
              </a:rPr>
              <a:t>icense </a:t>
            </a:r>
            <a:r>
              <a:rPr lang="en-US" sz="2500" b="1">
                <a:solidFill>
                  <a:schemeClr val="dk1"/>
                </a:solidFill>
              </a:rPr>
              <a:t>R</a:t>
            </a:r>
            <a:r>
              <a:rPr lang="en-US" sz="2500" b="1" i="0" u="none" strike="noStrike" cap="none">
                <a:solidFill>
                  <a:schemeClr val="dk1"/>
                </a:solidFill>
                <a:latin typeface="Arial"/>
                <a:ea typeface="Arial"/>
                <a:cs typeface="Arial"/>
                <a:sym typeface="Arial"/>
              </a:rPr>
              <a:t>equirements</a:t>
            </a:r>
            <a:r>
              <a:rPr lang="en-US" sz="2500" b="0" i="0" u="none" strike="noStrike" cap="none">
                <a:solidFill>
                  <a:schemeClr val="dk1"/>
                </a:solidFill>
                <a:latin typeface="Arial"/>
                <a:ea typeface="Arial"/>
                <a:cs typeface="Arial"/>
                <a:sym typeface="Arial"/>
              </a:rPr>
              <a:t>: prohibited acts,</a:t>
            </a:r>
            <a:r>
              <a:rPr lang="en-US" sz="2500">
                <a:solidFill>
                  <a:schemeClr val="dk1"/>
                </a:solidFill>
              </a:rPr>
              <a:t> </a:t>
            </a:r>
            <a:r>
              <a:rPr lang="en-US" sz="2500" b="0" i="0" u="none" strike="noStrike" cap="none">
                <a:solidFill>
                  <a:schemeClr val="dk1"/>
                </a:solidFill>
                <a:latin typeface="Arial"/>
                <a:ea typeface="Arial"/>
                <a:cs typeface="Arial"/>
                <a:sym typeface="Arial"/>
              </a:rPr>
              <a:t>procedures</a:t>
            </a:r>
            <a:r>
              <a:rPr lang="en-US" sz="2500">
                <a:solidFill>
                  <a:schemeClr val="dk1"/>
                </a:solidFill>
              </a:rPr>
              <a:t> &amp;</a:t>
            </a:r>
            <a:r>
              <a:rPr lang="en-US" sz="2500" b="0" i="0" u="none" strike="noStrike" cap="none">
                <a:solidFill>
                  <a:schemeClr val="dk1"/>
                </a:solidFill>
                <a:latin typeface="Arial"/>
                <a:ea typeface="Arial"/>
                <a:cs typeface="Arial"/>
                <a:sym typeface="Arial"/>
              </a:rPr>
              <a:t> </a:t>
            </a:r>
            <a:r>
              <a:rPr lang="en-US" sz="2500">
                <a:solidFill>
                  <a:schemeClr val="dk1"/>
                </a:solidFill>
              </a:rPr>
              <a:t>i</a:t>
            </a:r>
            <a:r>
              <a:rPr lang="en-US" sz="2500" b="0" i="0" u="none" strike="noStrike" cap="none">
                <a:solidFill>
                  <a:schemeClr val="dk1"/>
                </a:solidFill>
                <a:latin typeface="Arial"/>
                <a:ea typeface="Arial"/>
                <a:cs typeface="Arial"/>
                <a:sym typeface="Arial"/>
              </a:rPr>
              <a:t>nventory tracking </a:t>
            </a:r>
            <a:endParaRPr sz="2500" b="0" i="0" u="none" strike="noStrike" cap="none">
              <a:solidFill>
                <a:schemeClr val="dk1"/>
              </a:solidFill>
              <a:latin typeface="Arial"/>
              <a:ea typeface="Arial"/>
              <a:cs typeface="Arial"/>
              <a:sym typeface="Arial"/>
            </a:endParaRPr>
          </a:p>
          <a:p>
            <a:pPr marL="457200" marR="0" lvl="0" indent="-387350" algn="l" rtl="0">
              <a:lnSpc>
                <a:spcPct val="100000"/>
              </a:lnSpc>
              <a:spcBef>
                <a:spcPts val="0"/>
              </a:spcBef>
              <a:spcAft>
                <a:spcPts val="0"/>
              </a:spcAft>
              <a:buClr>
                <a:schemeClr val="dk1"/>
              </a:buClr>
              <a:buSzPts val="2500"/>
              <a:buFont typeface="Arial"/>
              <a:buAutoNum type="arabicPeriod"/>
            </a:pPr>
            <a:r>
              <a:rPr lang="en-US" sz="2500" b="1" i="0" u="none" strike="noStrike" cap="none">
                <a:solidFill>
                  <a:schemeClr val="dk1"/>
                </a:solidFill>
                <a:latin typeface="Arial"/>
                <a:ea typeface="Arial"/>
                <a:cs typeface="Arial"/>
                <a:sym typeface="Arial"/>
              </a:rPr>
              <a:t>Product </a:t>
            </a:r>
            <a:r>
              <a:rPr lang="en-US" sz="2500" b="1">
                <a:solidFill>
                  <a:schemeClr val="dk1"/>
                </a:solidFill>
              </a:rPr>
              <a:t>M</a:t>
            </a:r>
            <a:r>
              <a:rPr lang="en-US" sz="2500" b="1" i="0" u="none" strike="noStrike" cap="none">
                <a:solidFill>
                  <a:schemeClr val="dk1"/>
                </a:solidFill>
                <a:latin typeface="Arial"/>
                <a:ea typeface="Arial"/>
                <a:cs typeface="Arial"/>
                <a:sym typeface="Arial"/>
              </a:rPr>
              <a:t>anufacturing </a:t>
            </a:r>
            <a:r>
              <a:rPr lang="en-US" sz="2500" b="1">
                <a:solidFill>
                  <a:schemeClr val="dk1"/>
                </a:solidFill>
              </a:rPr>
              <a:t>L</a:t>
            </a:r>
            <a:r>
              <a:rPr lang="en-US" sz="2500" b="1" i="0" u="none" strike="noStrike" cap="none">
                <a:solidFill>
                  <a:schemeClr val="dk1"/>
                </a:solidFill>
                <a:latin typeface="Arial"/>
                <a:ea typeface="Arial"/>
                <a:cs typeface="Arial"/>
                <a:sym typeface="Arial"/>
              </a:rPr>
              <a:t>icense </a:t>
            </a:r>
            <a:r>
              <a:rPr lang="en-US" sz="2500" b="1">
                <a:solidFill>
                  <a:schemeClr val="dk1"/>
                </a:solidFill>
              </a:rPr>
              <a:t>R</a:t>
            </a:r>
            <a:r>
              <a:rPr lang="en-US" sz="2500" b="1" i="0" u="none" strike="noStrike" cap="none">
                <a:solidFill>
                  <a:schemeClr val="dk1"/>
                </a:solidFill>
                <a:latin typeface="Arial"/>
                <a:ea typeface="Arial"/>
                <a:cs typeface="Arial"/>
                <a:sym typeface="Arial"/>
              </a:rPr>
              <a:t>equirements</a:t>
            </a:r>
            <a:r>
              <a:rPr lang="en-US" sz="2500" b="0" i="0" u="none" strike="noStrike" cap="none">
                <a:solidFill>
                  <a:schemeClr val="dk1"/>
                </a:solidFill>
                <a:latin typeface="Arial"/>
                <a:ea typeface="Arial"/>
                <a:cs typeface="Arial"/>
                <a:sym typeface="Arial"/>
              </a:rPr>
              <a:t>:</a:t>
            </a:r>
            <a:r>
              <a:rPr lang="en-US" sz="2500">
                <a:solidFill>
                  <a:schemeClr val="dk1"/>
                </a:solidFill>
              </a:rPr>
              <a:t> </a:t>
            </a:r>
            <a:r>
              <a:rPr lang="en-US" sz="2500" b="0" i="0" u="none" strike="noStrike" cap="none">
                <a:solidFill>
                  <a:schemeClr val="dk1"/>
                </a:solidFill>
                <a:latin typeface="Arial"/>
                <a:ea typeface="Arial"/>
                <a:cs typeface="Arial"/>
                <a:sym typeface="Arial"/>
              </a:rPr>
              <a:t>manufacturing procedures</a:t>
            </a:r>
            <a:endParaRPr sz="2500" b="0" i="0" u="none" strike="noStrike" cap="none">
              <a:solidFill>
                <a:schemeClr val="dk1"/>
              </a:solidFill>
              <a:latin typeface="Arial"/>
              <a:ea typeface="Arial"/>
              <a:cs typeface="Arial"/>
              <a:sym typeface="Arial"/>
            </a:endParaRPr>
          </a:p>
          <a:p>
            <a:pPr marL="457200" marR="0" lvl="0" indent="-387350" algn="l" rtl="0">
              <a:lnSpc>
                <a:spcPct val="100000"/>
              </a:lnSpc>
              <a:spcBef>
                <a:spcPts val="0"/>
              </a:spcBef>
              <a:spcAft>
                <a:spcPts val="0"/>
              </a:spcAft>
              <a:buClr>
                <a:schemeClr val="dk1"/>
              </a:buClr>
              <a:buSzPts val="2500"/>
              <a:buFont typeface="Arial"/>
              <a:buAutoNum type="arabicPeriod"/>
            </a:pPr>
            <a:r>
              <a:rPr lang="en-US" sz="2500" b="1" i="0" u="none" strike="noStrike" cap="none">
                <a:solidFill>
                  <a:schemeClr val="dk1"/>
                </a:solidFill>
                <a:latin typeface="Arial"/>
                <a:ea typeface="Arial"/>
                <a:cs typeface="Arial"/>
                <a:sym typeface="Arial"/>
              </a:rPr>
              <a:t>Testing </a:t>
            </a:r>
            <a:r>
              <a:rPr lang="en-US" sz="2500" b="1">
                <a:solidFill>
                  <a:schemeClr val="dk1"/>
                </a:solidFill>
              </a:rPr>
              <a:t>F</a:t>
            </a:r>
            <a:r>
              <a:rPr lang="en-US" sz="2500" b="1" i="0" u="none" strike="noStrike" cap="none">
                <a:solidFill>
                  <a:schemeClr val="dk1"/>
                </a:solidFill>
                <a:latin typeface="Arial"/>
                <a:ea typeface="Arial"/>
                <a:cs typeface="Arial"/>
                <a:sym typeface="Arial"/>
              </a:rPr>
              <a:t>acility </a:t>
            </a:r>
            <a:r>
              <a:rPr lang="en-US" sz="2500" b="1">
                <a:solidFill>
                  <a:schemeClr val="dk1"/>
                </a:solidFill>
              </a:rPr>
              <a:t>L</a:t>
            </a:r>
            <a:r>
              <a:rPr lang="en-US" sz="2500" b="1" i="0" u="none" strike="noStrike" cap="none">
                <a:solidFill>
                  <a:schemeClr val="dk1"/>
                </a:solidFill>
                <a:latin typeface="Arial"/>
                <a:ea typeface="Arial"/>
                <a:cs typeface="Arial"/>
                <a:sym typeface="Arial"/>
              </a:rPr>
              <a:t>icense </a:t>
            </a:r>
            <a:r>
              <a:rPr lang="en-US" sz="2500" b="1">
                <a:solidFill>
                  <a:schemeClr val="dk1"/>
                </a:solidFill>
              </a:rPr>
              <a:t>R</a:t>
            </a:r>
            <a:r>
              <a:rPr lang="en-US" sz="2500" b="1" i="0" u="none" strike="noStrike" cap="none">
                <a:solidFill>
                  <a:schemeClr val="dk1"/>
                </a:solidFill>
                <a:latin typeface="Arial"/>
                <a:ea typeface="Arial"/>
                <a:cs typeface="Arial"/>
                <a:sym typeface="Arial"/>
              </a:rPr>
              <a:t>equirements</a:t>
            </a:r>
            <a:r>
              <a:rPr lang="en-US" sz="2500" b="0" i="0" u="none" strike="noStrike" cap="none">
                <a:solidFill>
                  <a:schemeClr val="dk1"/>
                </a:solidFill>
                <a:latin typeface="Arial"/>
                <a:ea typeface="Arial"/>
                <a:cs typeface="Arial"/>
                <a:sym typeface="Arial"/>
              </a:rPr>
              <a:t>: </a:t>
            </a:r>
            <a:r>
              <a:rPr lang="en-US" sz="2500">
                <a:solidFill>
                  <a:schemeClr val="dk1"/>
                </a:solidFill>
              </a:rPr>
              <a:t>c</a:t>
            </a:r>
            <a:r>
              <a:rPr lang="en-US" sz="2500" b="0" i="0" u="none" strike="noStrike" cap="none">
                <a:solidFill>
                  <a:schemeClr val="dk1"/>
                </a:solidFill>
                <a:latin typeface="Arial"/>
                <a:ea typeface="Arial"/>
                <a:cs typeface="Arial"/>
                <a:sym typeface="Arial"/>
              </a:rPr>
              <a:t>ertification required</a:t>
            </a:r>
            <a:r>
              <a:rPr lang="en-US" sz="2500">
                <a:solidFill>
                  <a:schemeClr val="dk1"/>
                </a:solidFill>
              </a:rPr>
              <a:t> &amp;</a:t>
            </a:r>
            <a:r>
              <a:rPr lang="en-US" sz="2500" b="0" i="0" u="none" strike="noStrike" cap="none">
                <a:solidFill>
                  <a:schemeClr val="dk1"/>
                </a:solidFill>
                <a:latin typeface="Arial"/>
                <a:ea typeface="Arial"/>
                <a:cs typeface="Arial"/>
                <a:sym typeface="Arial"/>
              </a:rPr>
              <a:t> SOPs</a:t>
            </a:r>
            <a:endParaRPr sz="2500" b="0" i="0" u="none" strike="noStrike" cap="none">
              <a:solidFill>
                <a:schemeClr val="dk1"/>
              </a:solidFill>
              <a:latin typeface="Arial"/>
              <a:ea typeface="Arial"/>
              <a:cs typeface="Arial"/>
              <a:sym typeface="Arial"/>
            </a:endParaRPr>
          </a:p>
          <a:p>
            <a:pPr marL="457200" marR="0" lvl="0" indent="-387350" algn="l" rtl="0">
              <a:lnSpc>
                <a:spcPct val="100000"/>
              </a:lnSpc>
              <a:spcBef>
                <a:spcPts val="0"/>
              </a:spcBef>
              <a:spcAft>
                <a:spcPts val="0"/>
              </a:spcAft>
              <a:buClr>
                <a:schemeClr val="dk1"/>
              </a:buClr>
              <a:buSzPts val="2500"/>
              <a:buFont typeface="Arial"/>
              <a:buAutoNum type="arabicPeriod"/>
            </a:pPr>
            <a:r>
              <a:rPr lang="en-US" sz="2500" b="1" i="0" u="none" strike="noStrike" cap="none">
                <a:solidFill>
                  <a:schemeClr val="dk1"/>
                </a:solidFill>
                <a:latin typeface="Arial"/>
                <a:ea typeface="Arial"/>
                <a:cs typeface="Arial"/>
                <a:sym typeface="Arial"/>
              </a:rPr>
              <a:t>Healing </a:t>
            </a:r>
            <a:r>
              <a:rPr lang="en-US" sz="2500" b="1">
                <a:solidFill>
                  <a:schemeClr val="dk1"/>
                </a:solidFill>
              </a:rPr>
              <a:t>C</a:t>
            </a:r>
            <a:r>
              <a:rPr lang="en-US" sz="2500" b="1" i="0" u="none" strike="noStrike" cap="none">
                <a:solidFill>
                  <a:schemeClr val="dk1"/>
                </a:solidFill>
                <a:latin typeface="Arial"/>
                <a:ea typeface="Arial"/>
                <a:cs typeface="Arial"/>
                <a:sym typeface="Arial"/>
              </a:rPr>
              <a:t>enter </a:t>
            </a:r>
            <a:r>
              <a:rPr lang="en-US" sz="2500" b="1">
                <a:solidFill>
                  <a:schemeClr val="dk1"/>
                </a:solidFill>
              </a:rPr>
              <a:t>L</a:t>
            </a:r>
            <a:r>
              <a:rPr lang="en-US" sz="2500" b="1" i="0" u="none" strike="noStrike" cap="none">
                <a:solidFill>
                  <a:schemeClr val="dk1"/>
                </a:solidFill>
                <a:latin typeface="Arial"/>
                <a:ea typeface="Arial"/>
                <a:cs typeface="Arial"/>
                <a:sym typeface="Arial"/>
              </a:rPr>
              <a:t>icense</a:t>
            </a:r>
            <a:r>
              <a:rPr lang="en-US" sz="2500" b="0" i="0" u="none" strike="noStrike" cap="none">
                <a:solidFill>
                  <a:schemeClr val="dk1"/>
                </a:solidFill>
                <a:latin typeface="Arial"/>
                <a:ea typeface="Arial"/>
                <a:cs typeface="Arial"/>
                <a:sym typeface="Arial"/>
              </a:rPr>
              <a:t>: license privileges</a:t>
            </a:r>
            <a:r>
              <a:rPr lang="en-US" sz="2500">
                <a:solidFill>
                  <a:schemeClr val="dk1"/>
                </a:solidFill>
              </a:rPr>
              <a:t> &amp; </a:t>
            </a:r>
            <a:r>
              <a:rPr lang="en-US" sz="2500" b="0" i="0" u="none" strike="noStrike" cap="none">
                <a:solidFill>
                  <a:schemeClr val="dk1"/>
                </a:solidFill>
                <a:latin typeface="Arial"/>
                <a:ea typeface="Arial"/>
                <a:cs typeface="Arial"/>
                <a:sym typeface="Arial"/>
              </a:rPr>
              <a:t>premises  requirements</a:t>
            </a:r>
            <a:r>
              <a:rPr lang="en-US" sz="2500">
                <a:solidFill>
                  <a:schemeClr val="dk1"/>
                </a:solidFill>
              </a:rPr>
              <a:t> &amp;</a:t>
            </a:r>
            <a:r>
              <a:rPr lang="en-US" sz="2500" b="0" i="0" u="none" strike="noStrike" cap="none">
                <a:solidFill>
                  <a:schemeClr val="dk1"/>
                </a:solidFill>
                <a:latin typeface="Arial"/>
                <a:ea typeface="Arial"/>
                <a:cs typeface="Arial"/>
                <a:sym typeface="Arial"/>
              </a:rPr>
              <a:t> administration </a:t>
            </a:r>
            <a:endParaRPr sz="2500" b="0" i="0" u="none" strike="noStrike" cap="none">
              <a:solidFill>
                <a:schemeClr val="dk1"/>
              </a:solidFill>
              <a:latin typeface="Arial"/>
              <a:ea typeface="Arial"/>
              <a:cs typeface="Arial"/>
              <a:sym typeface="Arial"/>
            </a:endParaRPr>
          </a:p>
          <a:p>
            <a:pPr marL="457200" marR="0" lvl="0" indent="-387350" algn="l" rtl="0">
              <a:lnSpc>
                <a:spcPct val="100000"/>
              </a:lnSpc>
              <a:spcBef>
                <a:spcPts val="0"/>
              </a:spcBef>
              <a:spcAft>
                <a:spcPts val="0"/>
              </a:spcAft>
              <a:buClr>
                <a:schemeClr val="dk1"/>
              </a:buClr>
              <a:buSzPts val="2500"/>
              <a:buFont typeface="Arial"/>
              <a:buAutoNum type="arabicPeriod"/>
            </a:pPr>
            <a:r>
              <a:rPr lang="en-US" sz="2500" b="1" i="0" u="none" strike="noStrike" cap="none">
                <a:solidFill>
                  <a:schemeClr val="dk1"/>
                </a:solidFill>
                <a:latin typeface="Arial"/>
                <a:ea typeface="Arial"/>
                <a:cs typeface="Arial"/>
                <a:sym typeface="Arial"/>
              </a:rPr>
              <a:t>Enforcement and </a:t>
            </a:r>
            <a:r>
              <a:rPr lang="en-US" sz="2500" b="1">
                <a:solidFill>
                  <a:schemeClr val="dk1"/>
                </a:solidFill>
              </a:rPr>
              <a:t>D</a:t>
            </a:r>
            <a:r>
              <a:rPr lang="en-US" sz="2500" b="1" i="0" u="none" strike="noStrike" cap="none">
                <a:solidFill>
                  <a:schemeClr val="dk1"/>
                </a:solidFill>
                <a:latin typeface="Arial"/>
                <a:ea typeface="Arial"/>
                <a:cs typeface="Arial"/>
                <a:sym typeface="Arial"/>
              </a:rPr>
              <a:t>iscipline</a:t>
            </a:r>
            <a:r>
              <a:rPr lang="en-US" sz="2500" b="0" i="0" u="none" strike="noStrike" cap="none">
                <a:solidFill>
                  <a:schemeClr val="dk1"/>
                </a:solidFill>
                <a:latin typeface="Arial"/>
                <a:ea typeface="Arial"/>
                <a:cs typeface="Arial"/>
                <a:sym typeface="Arial"/>
              </a:rPr>
              <a:t>: administrative warrants</a:t>
            </a:r>
            <a:r>
              <a:rPr lang="en-US" sz="2500">
                <a:solidFill>
                  <a:schemeClr val="dk1"/>
                </a:solidFill>
              </a:rPr>
              <a:t>, </a:t>
            </a:r>
            <a:r>
              <a:rPr lang="en-US" sz="2500" b="0" i="0" u="none" strike="noStrike" cap="none">
                <a:solidFill>
                  <a:schemeClr val="dk1"/>
                </a:solidFill>
                <a:latin typeface="Arial"/>
                <a:ea typeface="Arial"/>
                <a:cs typeface="Arial"/>
                <a:sym typeface="Arial"/>
              </a:rPr>
              <a:t>hearings</a:t>
            </a:r>
            <a:r>
              <a:rPr lang="en-US" sz="2500">
                <a:solidFill>
                  <a:schemeClr val="dk1"/>
                </a:solidFill>
              </a:rPr>
              <a:t> &amp;</a:t>
            </a:r>
            <a:r>
              <a:rPr lang="en-US" sz="2500" b="0" i="0" u="none" strike="noStrike" cap="none">
                <a:solidFill>
                  <a:schemeClr val="dk1"/>
                </a:solidFill>
                <a:latin typeface="Arial"/>
                <a:ea typeface="Arial"/>
                <a:cs typeface="Arial"/>
                <a:sym typeface="Arial"/>
              </a:rPr>
              <a:t> penalties</a:t>
            </a:r>
            <a:endParaRPr sz="2500" b="0" i="0" u="none" strike="noStrike" cap="none">
              <a:solidFill>
                <a:schemeClr val="dk1"/>
              </a:solidFill>
              <a:latin typeface="Arial"/>
              <a:ea typeface="Arial"/>
              <a:cs typeface="Arial"/>
              <a:sym typeface="Arial"/>
            </a:endParaRPr>
          </a:p>
          <a:p>
            <a:pPr marL="0" lvl="0" indent="0" algn="l" rtl="0">
              <a:spcBef>
                <a:spcPts val="0"/>
              </a:spcBef>
              <a:spcAft>
                <a:spcPts val="0"/>
              </a:spcAft>
              <a:buNone/>
            </a:pPr>
            <a:r>
              <a:rPr lang="en-US" sz="2500" b="1">
                <a:solidFill>
                  <a:schemeClr val="dk1"/>
                </a:solidFill>
              </a:rPr>
              <a:t>Natural Medicine Licensure Rules and Regulation DORA:</a:t>
            </a:r>
            <a:endParaRPr sz="2500" b="1">
              <a:solidFill>
                <a:schemeClr val="dk1"/>
              </a:solidFill>
            </a:endParaRPr>
          </a:p>
          <a:p>
            <a:pPr marL="457200" lvl="0" indent="-387350" algn="l" rtl="0">
              <a:spcBef>
                <a:spcPts val="0"/>
              </a:spcBef>
              <a:spcAft>
                <a:spcPts val="0"/>
              </a:spcAft>
              <a:buClr>
                <a:schemeClr val="dk1"/>
              </a:buClr>
              <a:buSzPts val="2500"/>
              <a:buAutoNum type="arabicPeriod"/>
            </a:pPr>
            <a:r>
              <a:rPr lang="en-US" sz="2500" b="1">
                <a:solidFill>
                  <a:schemeClr val="dk1"/>
                </a:solidFill>
              </a:rPr>
              <a:t>General:</a:t>
            </a:r>
            <a:r>
              <a:rPr lang="en-US" sz="2500">
                <a:solidFill>
                  <a:schemeClr val="dk1"/>
                </a:solidFill>
              </a:rPr>
              <a:t> authority, scope, applicability &amp; definitions</a:t>
            </a:r>
            <a:endParaRPr sz="2500">
              <a:solidFill>
                <a:schemeClr val="dk1"/>
              </a:solidFill>
            </a:endParaRPr>
          </a:p>
          <a:p>
            <a:pPr marL="457200" lvl="0" indent="-387350" algn="l" rtl="0">
              <a:spcBef>
                <a:spcPts val="0"/>
              </a:spcBef>
              <a:spcAft>
                <a:spcPts val="0"/>
              </a:spcAft>
              <a:buClr>
                <a:schemeClr val="dk1"/>
              </a:buClr>
              <a:buSzPts val="2500"/>
              <a:buAutoNum type="arabicPeriod"/>
            </a:pPr>
            <a:r>
              <a:rPr lang="en-US" sz="2500" b="1">
                <a:solidFill>
                  <a:schemeClr val="dk1"/>
                </a:solidFill>
              </a:rPr>
              <a:t>Licensure:</a:t>
            </a:r>
            <a:r>
              <a:rPr lang="en-US" sz="2500">
                <a:solidFill>
                  <a:schemeClr val="dk1"/>
                </a:solidFill>
              </a:rPr>
              <a:t> general requirements, facilitator types &amp; training license</a:t>
            </a:r>
            <a:endParaRPr sz="2500">
              <a:solidFill>
                <a:schemeClr val="dk1"/>
              </a:solidFill>
            </a:endParaRPr>
          </a:p>
          <a:p>
            <a:pPr marL="457200" lvl="0" indent="-387350" algn="l" rtl="0">
              <a:spcBef>
                <a:spcPts val="0"/>
              </a:spcBef>
              <a:spcAft>
                <a:spcPts val="0"/>
              </a:spcAft>
              <a:buClr>
                <a:schemeClr val="dk1"/>
              </a:buClr>
              <a:buSzPts val="2500"/>
              <a:buAutoNum type="arabicPeriod"/>
            </a:pPr>
            <a:r>
              <a:rPr lang="en-US" sz="2500" b="1">
                <a:solidFill>
                  <a:schemeClr val="dk1"/>
                </a:solidFill>
              </a:rPr>
              <a:t>Experience and Education Needs for Facilitator and Clinical Facilitator Licensees </a:t>
            </a:r>
            <a:endParaRPr sz="2500" b="1">
              <a:solidFill>
                <a:schemeClr val="dk1"/>
              </a:solidFill>
            </a:endParaRPr>
          </a:p>
          <a:p>
            <a:pPr marL="457200" lvl="0" indent="-387350" algn="l" rtl="0">
              <a:spcBef>
                <a:spcPts val="0"/>
              </a:spcBef>
              <a:spcAft>
                <a:spcPts val="0"/>
              </a:spcAft>
              <a:buClr>
                <a:schemeClr val="dk1"/>
              </a:buClr>
              <a:buSzPts val="2500"/>
              <a:buAutoNum type="arabicPeriod"/>
            </a:pPr>
            <a:r>
              <a:rPr lang="en-US" sz="2500" b="1">
                <a:solidFill>
                  <a:schemeClr val="dk1"/>
                </a:solidFill>
              </a:rPr>
              <a:t>Approved Facilitator Training Programs: </a:t>
            </a:r>
            <a:r>
              <a:rPr lang="en-US" sz="2500">
                <a:solidFill>
                  <a:schemeClr val="dk1"/>
                </a:solidFill>
              </a:rPr>
              <a:t>enrollment limits &amp; curriculum requirements</a:t>
            </a:r>
            <a:endParaRPr sz="2500">
              <a:solidFill>
                <a:schemeClr val="dk1"/>
              </a:solidFill>
            </a:endParaRPr>
          </a:p>
          <a:p>
            <a:pPr marL="457200" lvl="0" indent="-387350" algn="l" rtl="0">
              <a:spcBef>
                <a:spcPts val="0"/>
              </a:spcBef>
              <a:spcAft>
                <a:spcPts val="0"/>
              </a:spcAft>
              <a:buClr>
                <a:schemeClr val="dk1"/>
              </a:buClr>
              <a:buSzPts val="2500"/>
              <a:buAutoNum type="arabicPeriod"/>
            </a:pPr>
            <a:r>
              <a:rPr lang="en-US" sz="2500" b="1">
                <a:solidFill>
                  <a:schemeClr val="dk1"/>
                </a:solidFill>
              </a:rPr>
              <a:t>Requirements for all Licensees: </a:t>
            </a:r>
            <a:r>
              <a:rPr lang="en-US" sz="2500">
                <a:solidFill>
                  <a:schemeClr val="dk1"/>
                </a:solidFill>
              </a:rPr>
              <a:t>continued education &amp; name changes</a:t>
            </a:r>
            <a:endParaRPr sz="2500">
              <a:solidFill>
                <a:schemeClr val="dk1"/>
              </a:solidFill>
            </a:endParaRPr>
          </a:p>
          <a:p>
            <a:pPr marL="457200" lvl="0" indent="-387350" algn="l" rtl="0">
              <a:spcBef>
                <a:spcPts val="0"/>
              </a:spcBef>
              <a:spcAft>
                <a:spcPts val="0"/>
              </a:spcAft>
              <a:buClr>
                <a:schemeClr val="dk1"/>
              </a:buClr>
              <a:buSzPts val="2500"/>
              <a:buAutoNum type="arabicPeriod"/>
            </a:pPr>
            <a:r>
              <a:rPr lang="en-US" sz="2500" b="1">
                <a:solidFill>
                  <a:schemeClr val="dk1"/>
                </a:solidFill>
              </a:rPr>
              <a:t>Standards of Practice:</a:t>
            </a:r>
            <a:r>
              <a:rPr lang="en-US" sz="2500">
                <a:solidFill>
                  <a:schemeClr val="dk1"/>
                </a:solidFill>
              </a:rPr>
              <a:t> informed consent, confidentiality &amp; use of physical touch</a:t>
            </a:r>
            <a:endParaRPr sz="2500">
              <a:solidFill>
                <a:schemeClr val="dk1"/>
              </a:solidFill>
            </a:endParaRPr>
          </a:p>
          <a:p>
            <a:pPr marL="457200" lvl="0" indent="-387350" algn="l" rtl="0">
              <a:spcBef>
                <a:spcPts val="0"/>
              </a:spcBef>
              <a:spcAft>
                <a:spcPts val="0"/>
              </a:spcAft>
              <a:buClr>
                <a:schemeClr val="dk1"/>
              </a:buClr>
              <a:buSzPts val="2500"/>
              <a:buAutoNum type="arabicPeriod"/>
            </a:pPr>
            <a:r>
              <a:rPr lang="en-US" sz="2500" b="1">
                <a:solidFill>
                  <a:schemeClr val="dk1"/>
                </a:solidFill>
              </a:rPr>
              <a:t>Advertising:</a:t>
            </a:r>
            <a:r>
              <a:rPr lang="en-US" sz="2500">
                <a:solidFill>
                  <a:schemeClr val="dk1"/>
                </a:solidFill>
              </a:rPr>
              <a:t> testimonials, statement of basis &amp; purpose</a:t>
            </a:r>
            <a:endParaRPr sz="2500">
              <a:solidFill>
                <a:schemeClr val="dk1"/>
              </a:solidFill>
            </a:endParaRPr>
          </a:p>
          <a:p>
            <a:pPr marL="457200" lvl="0" indent="-387350" algn="l" rtl="0">
              <a:spcBef>
                <a:spcPts val="0"/>
              </a:spcBef>
              <a:spcAft>
                <a:spcPts val="0"/>
              </a:spcAft>
              <a:buClr>
                <a:schemeClr val="dk1"/>
              </a:buClr>
              <a:buSzPts val="2500"/>
              <a:buAutoNum type="arabicPeriod"/>
            </a:pPr>
            <a:r>
              <a:rPr lang="en-US" sz="2500" b="1">
                <a:solidFill>
                  <a:schemeClr val="dk1"/>
                </a:solidFill>
              </a:rPr>
              <a:t>Disciplinary Violations and Unlicensed Practice</a:t>
            </a:r>
            <a:endParaRPr sz="2500" b="1">
              <a:solidFill>
                <a:schemeClr val="dk1"/>
              </a:solidFill>
            </a:endParaRPr>
          </a:p>
          <a:p>
            <a:pPr marL="457200" lvl="0" indent="-387350" algn="l" rtl="0">
              <a:spcBef>
                <a:spcPts val="0"/>
              </a:spcBef>
              <a:spcAft>
                <a:spcPts val="0"/>
              </a:spcAft>
              <a:buClr>
                <a:schemeClr val="dk1"/>
              </a:buClr>
              <a:buSzPts val="2500"/>
              <a:buAutoNum type="arabicPeriod"/>
            </a:pPr>
            <a:r>
              <a:rPr lang="en-US" sz="2500" b="1">
                <a:solidFill>
                  <a:schemeClr val="dk1"/>
                </a:solidFill>
              </a:rPr>
              <a:t>Declaratory Order</a:t>
            </a:r>
            <a:endParaRPr sz="2500" b="1">
              <a:solidFill>
                <a:schemeClr val="dk1"/>
              </a:solidFill>
            </a:endParaRPr>
          </a:p>
          <a:p>
            <a:pPr marL="0" marR="0" lvl="0" indent="457200" algn="l" rtl="0">
              <a:lnSpc>
                <a:spcPct val="100000"/>
              </a:lnSpc>
              <a:spcBef>
                <a:spcPts val="0"/>
              </a:spcBef>
              <a:spcAft>
                <a:spcPts val="0"/>
              </a:spcAft>
              <a:buClr>
                <a:srgbClr val="000000"/>
              </a:buClr>
              <a:buSzPts val="2600"/>
              <a:buFont typeface="Arial"/>
              <a:buNone/>
            </a:pPr>
            <a:endParaRPr sz="2600" b="0" i="0" u="none" strike="noStrike" cap="none">
              <a:solidFill>
                <a:schemeClr val="dk1"/>
              </a:solidFill>
              <a:latin typeface="Arial"/>
              <a:ea typeface="Arial"/>
              <a:cs typeface="Arial"/>
              <a:sym typeface="Arial"/>
            </a:endParaRPr>
          </a:p>
        </p:txBody>
      </p:sp>
      <p:sp>
        <p:nvSpPr>
          <p:cNvPr id="104" name="Google Shape;104;p1"/>
          <p:cNvSpPr txBox="1"/>
          <p:nvPr/>
        </p:nvSpPr>
        <p:spPr>
          <a:xfrm>
            <a:off x="14744400" y="13591700"/>
            <a:ext cx="14538900" cy="107973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1" i="0" u="none" strike="noStrike" cap="none">
                <a:solidFill>
                  <a:schemeClr val="dk1"/>
                </a:solidFill>
                <a:latin typeface="Arial"/>
                <a:ea typeface="Arial"/>
                <a:cs typeface="Arial"/>
                <a:sym typeface="Arial"/>
              </a:rPr>
              <a:t>Education Pathways</a:t>
            </a:r>
            <a:endParaRPr sz="26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US" sz="2600" b="1" i="0" u="none" strike="noStrike" cap="none">
                <a:solidFill>
                  <a:schemeClr val="dk1"/>
                </a:solidFill>
                <a:latin typeface="Arial"/>
                <a:ea typeface="Arial"/>
                <a:cs typeface="Arial"/>
                <a:sym typeface="Arial"/>
              </a:rPr>
              <a:t>Undergraduate </a:t>
            </a:r>
            <a:r>
              <a:rPr lang="en-US" sz="2600" b="1">
                <a:solidFill>
                  <a:schemeClr val="dk1"/>
                </a:solidFill>
              </a:rPr>
              <a:t>E</a:t>
            </a:r>
            <a:r>
              <a:rPr lang="en-US" sz="2600" b="1" i="0" u="none" strike="noStrike" cap="none">
                <a:solidFill>
                  <a:schemeClr val="dk1"/>
                </a:solidFill>
                <a:latin typeface="Arial"/>
                <a:ea typeface="Arial"/>
                <a:cs typeface="Arial"/>
                <a:sym typeface="Arial"/>
              </a:rPr>
              <a:t>ducation</a:t>
            </a:r>
            <a:endParaRPr sz="26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dk1"/>
                </a:solidFill>
                <a:latin typeface="Arial"/>
                <a:ea typeface="Arial"/>
                <a:cs typeface="Arial"/>
                <a:sym typeface="Arial"/>
              </a:rPr>
              <a:t>Suggested majors/courses: psychology, sociology, biology, chemistry, nutrition, neuroscience, ethics, indigenous studies, public health, research methods, gender studies, anthropology, horticulture, environmental science, philosophy, addiction studies</a:t>
            </a:r>
            <a:r>
              <a:rPr lang="en-US" sz="2600">
                <a:solidFill>
                  <a:schemeClr val="dk1"/>
                </a:solidFill>
              </a:rPr>
              <a:t> &amp;</a:t>
            </a:r>
            <a:r>
              <a:rPr lang="en-US" sz="2600" b="0" i="0" u="none" strike="noStrike" cap="none">
                <a:solidFill>
                  <a:schemeClr val="dk1"/>
                </a:solidFill>
                <a:latin typeface="Arial"/>
                <a:ea typeface="Arial"/>
                <a:cs typeface="Arial"/>
                <a:sym typeface="Arial"/>
              </a:rPr>
              <a:t> nursing</a:t>
            </a:r>
            <a:endParaRPr sz="2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US" sz="2600" b="1" i="0" u="none" strike="noStrike" cap="none">
                <a:solidFill>
                  <a:schemeClr val="dk1"/>
                </a:solidFill>
                <a:latin typeface="Arial"/>
                <a:ea typeface="Arial"/>
                <a:cs typeface="Arial"/>
                <a:sym typeface="Arial"/>
              </a:rPr>
              <a:t>Graduate </a:t>
            </a:r>
            <a:r>
              <a:rPr lang="en-US" sz="2600" b="1">
                <a:solidFill>
                  <a:schemeClr val="dk1"/>
                </a:solidFill>
              </a:rPr>
              <a:t>E</a:t>
            </a:r>
            <a:r>
              <a:rPr lang="en-US" sz="2600" b="1" i="0" u="none" strike="noStrike" cap="none">
                <a:solidFill>
                  <a:schemeClr val="dk1"/>
                </a:solidFill>
                <a:latin typeface="Arial"/>
                <a:ea typeface="Arial"/>
                <a:cs typeface="Arial"/>
                <a:sym typeface="Arial"/>
              </a:rPr>
              <a:t>ducation</a:t>
            </a:r>
            <a:endParaRPr sz="26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dk1"/>
                </a:solidFill>
                <a:latin typeface="Arial"/>
                <a:ea typeface="Arial"/>
                <a:cs typeface="Arial"/>
                <a:sym typeface="Arial"/>
              </a:rPr>
              <a:t>Suggested programs: psychology or counseling masters or doctorate degree, advanced health care degree.</a:t>
            </a:r>
            <a:endParaRPr sz="2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US" sz="2600" b="1" i="0" u="none" strike="noStrike" cap="none">
                <a:solidFill>
                  <a:schemeClr val="dk1"/>
                </a:solidFill>
                <a:latin typeface="Arial"/>
                <a:ea typeface="Arial"/>
                <a:cs typeface="Arial"/>
                <a:sym typeface="Arial"/>
              </a:rPr>
              <a:t>DORA </a:t>
            </a:r>
            <a:r>
              <a:rPr lang="en-US" sz="2600" b="1">
                <a:solidFill>
                  <a:schemeClr val="dk1"/>
                </a:solidFill>
              </a:rPr>
              <a:t>A</a:t>
            </a:r>
            <a:r>
              <a:rPr lang="en-US" sz="2600" b="1" i="0" u="none" strike="noStrike" cap="none">
                <a:solidFill>
                  <a:schemeClr val="dk1"/>
                </a:solidFill>
                <a:latin typeface="Arial"/>
                <a:ea typeface="Arial"/>
                <a:cs typeface="Arial"/>
                <a:sym typeface="Arial"/>
              </a:rPr>
              <a:t>pproved </a:t>
            </a:r>
            <a:r>
              <a:rPr lang="en-US" sz="2600" b="1">
                <a:solidFill>
                  <a:schemeClr val="dk1"/>
                </a:solidFill>
              </a:rPr>
              <a:t>F</a:t>
            </a:r>
            <a:r>
              <a:rPr lang="en-US" sz="2600" b="1" i="0" u="none" strike="noStrike" cap="none">
                <a:solidFill>
                  <a:schemeClr val="dk1"/>
                </a:solidFill>
                <a:latin typeface="Arial"/>
                <a:ea typeface="Arial"/>
                <a:cs typeface="Arial"/>
                <a:sym typeface="Arial"/>
              </a:rPr>
              <a:t>acilitator </a:t>
            </a:r>
            <a:r>
              <a:rPr lang="en-US" sz="2600" b="1">
                <a:solidFill>
                  <a:schemeClr val="dk1"/>
                </a:solidFill>
              </a:rPr>
              <a:t>T</a:t>
            </a:r>
            <a:r>
              <a:rPr lang="en-US" sz="2600" b="1" i="0" u="none" strike="noStrike" cap="none">
                <a:solidFill>
                  <a:schemeClr val="dk1"/>
                </a:solidFill>
                <a:latin typeface="Arial"/>
                <a:ea typeface="Arial"/>
                <a:cs typeface="Arial"/>
                <a:sym typeface="Arial"/>
              </a:rPr>
              <a:t>raining </a:t>
            </a:r>
            <a:r>
              <a:rPr lang="en-US" sz="2600" b="1">
                <a:solidFill>
                  <a:schemeClr val="dk1"/>
                </a:solidFill>
              </a:rPr>
              <a:t>P</a:t>
            </a:r>
            <a:r>
              <a:rPr lang="en-US" sz="2600" b="1" i="0" u="none" strike="noStrike" cap="none">
                <a:solidFill>
                  <a:schemeClr val="dk1"/>
                </a:solidFill>
                <a:latin typeface="Arial"/>
                <a:ea typeface="Arial"/>
                <a:cs typeface="Arial"/>
                <a:sym typeface="Arial"/>
              </a:rPr>
              <a:t>rogram</a:t>
            </a:r>
            <a:endParaRPr sz="2600" b="1" i="0" u="none" strike="noStrike" cap="none">
              <a:solidFill>
                <a:schemeClr val="dk1"/>
              </a:solidFill>
              <a:latin typeface="Arial"/>
              <a:ea typeface="Arial"/>
              <a:cs typeface="Arial"/>
              <a:sym typeface="Arial"/>
            </a:endParaRPr>
          </a:p>
          <a:p>
            <a:pPr marL="457200" marR="0" lvl="0" indent="-393700" algn="l" rtl="0">
              <a:lnSpc>
                <a:spcPct val="100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150 hours didactic training in the following areas:</a:t>
            </a:r>
            <a:endParaRPr sz="2600" b="0" i="0" u="none" strike="noStrike" cap="none">
              <a:solidFill>
                <a:schemeClr val="dk1"/>
              </a:solidFill>
              <a:latin typeface="Arial"/>
              <a:ea typeface="Arial"/>
              <a:cs typeface="Arial"/>
              <a:sym typeface="Arial"/>
            </a:endParaRPr>
          </a:p>
          <a:p>
            <a:pPr marL="914400" marR="0" lvl="1" indent="-393700" algn="l" rtl="0">
              <a:lnSpc>
                <a:spcPct val="100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facilitator best practices (5) ethics &amp; rules (25), relation boundaries and intro to physical touch (10), physical and mental health and state (25), drug effects contraindications and interactions (5), trauma informed care (10), suidice risk (5), indigenous social and cultural considerations (10), screening (5), preparation (10), administration (10), integration (10)</a:t>
            </a:r>
            <a:r>
              <a:rPr lang="en-US" sz="2600">
                <a:solidFill>
                  <a:schemeClr val="dk1"/>
                </a:solidFill>
              </a:rPr>
              <a:t> &amp; </a:t>
            </a:r>
            <a:r>
              <a:rPr lang="en-US" sz="2600" b="0" i="0" u="none" strike="noStrike" cap="none">
                <a:solidFill>
                  <a:schemeClr val="dk1"/>
                </a:solidFill>
                <a:latin typeface="Arial"/>
                <a:ea typeface="Arial"/>
                <a:cs typeface="Arial"/>
                <a:sym typeface="Arial"/>
              </a:rPr>
              <a:t>group facilitation (10)</a:t>
            </a:r>
            <a:endParaRPr sz="2600" b="0" i="0" u="none" strike="noStrike" cap="none">
              <a:solidFill>
                <a:schemeClr val="dk1"/>
              </a:solidFill>
              <a:latin typeface="Arial"/>
              <a:ea typeface="Arial"/>
              <a:cs typeface="Arial"/>
              <a:sym typeface="Arial"/>
            </a:endParaRPr>
          </a:p>
          <a:p>
            <a:pPr marL="457200" marR="0" lvl="0" indent="-393700" algn="l" rtl="0">
              <a:lnSpc>
                <a:spcPct val="100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Elemental Psychedelics, hybrid model, $</a:t>
            </a:r>
            <a:r>
              <a:rPr lang="en-US" sz="2600">
                <a:solidFill>
                  <a:schemeClr val="dk1"/>
                </a:solidFill>
              </a:rPr>
              <a:t>7</a:t>
            </a:r>
            <a:r>
              <a:rPr lang="en-US" sz="2600" b="0" i="0" u="none" strike="noStrike" cap="none">
                <a:solidFill>
                  <a:schemeClr val="dk1"/>
                </a:solidFill>
                <a:latin typeface="Arial"/>
                <a:ea typeface="Arial"/>
                <a:cs typeface="Arial"/>
                <a:sym typeface="Arial"/>
              </a:rPr>
              <a:t>,500</a:t>
            </a:r>
            <a:endParaRPr sz="2600" b="0" i="0" u="none" strike="noStrike" cap="none">
              <a:solidFill>
                <a:schemeClr val="dk1"/>
              </a:solidFill>
              <a:latin typeface="Arial"/>
              <a:ea typeface="Arial"/>
              <a:cs typeface="Arial"/>
              <a:sym typeface="Arial"/>
            </a:endParaRPr>
          </a:p>
          <a:p>
            <a:pPr marL="457200" marR="0" lvl="0" indent="-393700" algn="l" rtl="0">
              <a:lnSpc>
                <a:spcPct val="100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Integrative Psychiatry Institute, online model, $7,000 - $10</a:t>
            </a:r>
            <a:r>
              <a:rPr lang="en-US" sz="2600">
                <a:solidFill>
                  <a:schemeClr val="dk1"/>
                </a:solidFill>
              </a:rPr>
              <a:t>,</a:t>
            </a:r>
            <a:r>
              <a:rPr lang="en-US" sz="2600" b="0" i="0" u="none" strike="noStrike" cap="none">
                <a:solidFill>
                  <a:schemeClr val="dk1"/>
                </a:solidFill>
                <a:latin typeface="Arial"/>
                <a:ea typeface="Arial"/>
                <a:cs typeface="Arial"/>
                <a:sym typeface="Arial"/>
              </a:rPr>
              <a:t>000</a:t>
            </a:r>
            <a:endParaRPr sz="2600" b="0" i="0" u="none" strike="noStrike" cap="none">
              <a:solidFill>
                <a:schemeClr val="dk1"/>
              </a:solidFill>
              <a:latin typeface="Arial"/>
              <a:ea typeface="Arial"/>
              <a:cs typeface="Arial"/>
              <a:sym typeface="Arial"/>
            </a:endParaRPr>
          </a:p>
          <a:p>
            <a:pPr marL="457200" marR="0" lvl="0" indent="-393700" algn="l" rtl="0">
              <a:lnSpc>
                <a:spcPct val="100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Naropa Center for Psychedelic Studies, hybrid model, $10,000 + $1,500 psilocybin practicum </a:t>
            </a:r>
            <a:endParaRPr sz="2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chemeClr val="dk1"/>
              </a:solidFill>
              <a:latin typeface="Arial"/>
              <a:ea typeface="Arial"/>
              <a:cs typeface="Arial"/>
              <a:sym typeface="Arial"/>
            </a:endParaRPr>
          </a:p>
        </p:txBody>
      </p:sp>
      <p:sp>
        <p:nvSpPr>
          <p:cNvPr id="105" name="Google Shape;105;p1"/>
          <p:cNvSpPr txBox="1"/>
          <p:nvPr/>
        </p:nvSpPr>
        <p:spPr>
          <a:xfrm>
            <a:off x="30640950" y="8167288"/>
            <a:ext cx="12492300" cy="1345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dk1"/>
                </a:solidFill>
                <a:latin typeface="Arial"/>
                <a:ea typeface="Arial"/>
                <a:cs typeface="Arial"/>
                <a:sym typeface="Arial"/>
              </a:rPr>
              <a:t>		</a:t>
            </a:r>
            <a:endParaRPr sz="2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chemeClr val="dk1"/>
              </a:solidFill>
              <a:latin typeface="Arial"/>
              <a:ea typeface="Arial"/>
              <a:cs typeface="Arial"/>
              <a:sym typeface="Arial"/>
            </a:endParaRPr>
          </a:p>
        </p:txBody>
      </p:sp>
      <p:sp>
        <p:nvSpPr>
          <p:cNvPr id="106" name="Google Shape;106;p1"/>
          <p:cNvSpPr txBox="1"/>
          <p:nvPr/>
        </p:nvSpPr>
        <p:spPr>
          <a:xfrm>
            <a:off x="14744400" y="8630400"/>
            <a:ext cx="7223700" cy="3791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a:solidFill>
                  <a:schemeClr val="dk1"/>
                </a:solidFill>
                <a:latin typeface="Arial"/>
                <a:ea typeface="Arial"/>
                <a:cs typeface="Arial"/>
                <a:sym typeface="Arial"/>
              </a:rPr>
              <a:t>State Certified Healing Centers </a:t>
            </a:r>
            <a:endParaRPr sz="2600" b="1" i="0" u="none" strike="noStrike" cap="none">
              <a:solidFill>
                <a:schemeClr val="dk1"/>
              </a:solidFill>
              <a:latin typeface="Arial"/>
              <a:ea typeface="Arial"/>
              <a:cs typeface="Arial"/>
              <a:sym typeface="Arial"/>
            </a:endParaRPr>
          </a:p>
          <a:p>
            <a:pPr marL="0" marR="0" lvl="0" indent="0" algn="l" rtl="0">
              <a:lnSpc>
                <a:spcPct val="130909"/>
              </a:lnSpc>
              <a:spcBef>
                <a:spcPts val="1000"/>
              </a:spcBef>
              <a:spcAft>
                <a:spcPts val="0"/>
              </a:spcAft>
              <a:buClr>
                <a:schemeClr val="dk1"/>
              </a:buClr>
              <a:buSzPts val="1100"/>
              <a:buFont typeface="Arial"/>
              <a:buNone/>
            </a:pPr>
            <a:r>
              <a:rPr lang="en-US" sz="2600" b="0" i="0" u="none" strike="noStrike" cap="none">
                <a:solidFill>
                  <a:schemeClr val="dk1"/>
                </a:solidFill>
                <a:latin typeface="Arial"/>
                <a:ea typeface="Arial"/>
                <a:cs typeface="Arial"/>
                <a:sym typeface="Arial"/>
              </a:rPr>
              <a:t>•Legal access 21+</a:t>
            </a:r>
            <a:endParaRPr sz="2600" b="0" i="0" u="none" strike="noStrike" cap="none">
              <a:solidFill>
                <a:schemeClr val="dk1"/>
              </a:solidFill>
              <a:latin typeface="Arial"/>
              <a:ea typeface="Arial"/>
              <a:cs typeface="Arial"/>
              <a:sym typeface="Arial"/>
            </a:endParaRPr>
          </a:p>
          <a:p>
            <a:pPr marL="0" marR="0" lvl="0" indent="0" algn="l" rtl="0">
              <a:lnSpc>
                <a:spcPct val="130909"/>
              </a:lnSpc>
              <a:spcBef>
                <a:spcPts val="1000"/>
              </a:spcBef>
              <a:spcAft>
                <a:spcPts val="0"/>
              </a:spcAft>
              <a:buClr>
                <a:schemeClr val="dk1"/>
              </a:buClr>
              <a:buSzPts val="1100"/>
              <a:buFont typeface="Arial"/>
              <a:buNone/>
            </a:pPr>
            <a:r>
              <a:rPr lang="en-US" sz="2600" b="0" i="0" u="none" strike="noStrike" cap="none">
                <a:solidFill>
                  <a:schemeClr val="dk1"/>
                </a:solidFill>
                <a:latin typeface="Arial"/>
                <a:ea typeface="Arial"/>
                <a:cs typeface="Arial"/>
                <a:sym typeface="Arial"/>
              </a:rPr>
              <a:t>•Preparation and </a:t>
            </a:r>
            <a:r>
              <a:rPr lang="en-US" sz="2600">
                <a:solidFill>
                  <a:schemeClr val="dk1"/>
                </a:solidFill>
              </a:rPr>
              <a:t>i</a:t>
            </a:r>
            <a:r>
              <a:rPr lang="en-US" sz="2600" b="0" i="0" u="none" strike="noStrike" cap="none">
                <a:solidFill>
                  <a:schemeClr val="dk1"/>
                </a:solidFill>
                <a:latin typeface="Arial"/>
                <a:ea typeface="Arial"/>
                <a:cs typeface="Arial"/>
                <a:sym typeface="Arial"/>
              </a:rPr>
              <a:t>ntegration sessions</a:t>
            </a:r>
            <a:endParaRPr sz="2600" b="0" i="0" u="none" strike="noStrike" cap="none">
              <a:solidFill>
                <a:schemeClr val="dk1"/>
              </a:solidFill>
              <a:latin typeface="Arial"/>
              <a:ea typeface="Arial"/>
              <a:cs typeface="Arial"/>
              <a:sym typeface="Arial"/>
            </a:endParaRPr>
          </a:p>
          <a:p>
            <a:pPr marL="0" marR="0" lvl="0" indent="0" algn="l" rtl="0">
              <a:lnSpc>
                <a:spcPct val="130909"/>
              </a:lnSpc>
              <a:spcBef>
                <a:spcPts val="1000"/>
              </a:spcBef>
              <a:spcAft>
                <a:spcPts val="0"/>
              </a:spcAft>
              <a:buClr>
                <a:schemeClr val="dk1"/>
              </a:buClr>
              <a:buSzPts val="1100"/>
              <a:buFont typeface="Arial"/>
              <a:buNone/>
            </a:pPr>
            <a:r>
              <a:rPr lang="en-US" sz="2600" b="0" i="0" u="none" strike="noStrike" cap="none">
                <a:solidFill>
                  <a:schemeClr val="dk1"/>
                </a:solidFill>
                <a:latin typeface="Arial"/>
                <a:ea typeface="Arial"/>
                <a:cs typeface="Arial"/>
                <a:sym typeface="Arial"/>
              </a:rPr>
              <a:t>•Supervised by a licensed facilitator</a:t>
            </a:r>
            <a:endParaRPr sz="2600" b="0" i="0" u="none" strike="noStrike" cap="none">
              <a:solidFill>
                <a:schemeClr val="dk1"/>
              </a:solidFill>
              <a:latin typeface="Arial"/>
              <a:ea typeface="Arial"/>
              <a:cs typeface="Arial"/>
              <a:sym typeface="Arial"/>
            </a:endParaRPr>
          </a:p>
          <a:p>
            <a:pPr marL="0" marR="0" lvl="0" indent="0" algn="l" rtl="0">
              <a:lnSpc>
                <a:spcPct val="130909"/>
              </a:lnSpc>
              <a:spcBef>
                <a:spcPts val="1000"/>
              </a:spcBef>
              <a:spcAft>
                <a:spcPts val="0"/>
              </a:spcAft>
              <a:buClr>
                <a:schemeClr val="dk1"/>
              </a:buClr>
              <a:buSzPts val="1100"/>
              <a:buFont typeface="Arial"/>
              <a:buNone/>
            </a:pPr>
            <a:r>
              <a:rPr lang="en-US" sz="2600" b="0" i="0" u="none" strike="noStrike" cap="none">
                <a:solidFill>
                  <a:schemeClr val="dk1"/>
                </a:solidFill>
                <a:latin typeface="Arial"/>
                <a:ea typeface="Arial"/>
                <a:cs typeface="Arial"/>
                <a:sym typeface="Arial"/>
              </a:rPr>
              <a:t>•Fees and possible insurance coverage </a:t>
            </a:r>
            <a:endParaRPr sz="2600" b="0" i="0" u="none" strike="noStrike" cap="none">
              <a:solidFill>
                <a:schemeClr val="dk1"/>
              </a:solidFill>
              <a:latin typeface="Arial"/>
              <a:ea typeface="Arial"/>
              <a:cs typeface="Arial"/>
              <a:sym typeface="Arial"/>
            </a:endParaRPr>
          </a:p>
          <a:p>
            <a:pPr marL="0" marR="0" lvl="0" indent="0" algn="l" rtl="0">
              <a:lnSpc>
                <a:spcPct val="130909"/>
              </a:lnSpc>
              <a:spcBef>
                <a:spcPts val="1000"/>
              </a:spcBef>
              <a:spcAft>
                <a:spcPts val="0"/>
              </a:spcAft>
              <a:buClr>
                <a:schemeClr val="dk1"/>
              </a:buClr>
              <a:buSzPts val="1100"/>
              <a:buFont typeface="Arial"/>
              <a:buNone/>
            </a:pPr>
            <a:r>
              <a:rPr lang="en-US" sz="2600" b="0" i="0" u="none" strike="noStrike" cap="none">
                <a:solidFill>
                  <a:schemeClr val="dk1"/>
                </a:solidFill>
                <a:latin typeface="Arial"/>
                <a:ea typeface="Arial"/>
                <a:cs typeface="Arial"/>
                <a:sym typeface="Arial"/>
              </a:rPr>
              <a:t>•Products are tested by the state</a:t>
            </a:r>
            <a:endParaRPr sz="2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chemeClr val="dk1"/>
              </a:solidFill>
              <a:latin typeface="Arial"/>
              <a:ea typeface="Arial"/>
              <a:cs typeface="Arial"/>
              <a:sym typeface="Arial"/>
            </a:endParaRPr>
          </a:p>
        </p:txBody>
      </p:sp>
      <p:sp>
        <p:nvSpPr>
          <p:cNvPr id="107" name="Google Shape;107;p1"/>
          <p:cNvSpPr txBox="1"/>
          <p:nvPr/>
        </p:nvSpPr>
        <p:spPr>
          <a:xfrm>
            <a:off x="21776550" y="8630400"/>
            <a:ext cx="7452300" cy="3791700"/>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lnSpc>
                <a:spcPct val="135000"/>
              </a:lnSpc>
              <a:spcBef>
                <a:spcPts val="0"/>
              </a:spcBef>
              <a:spcAft>
                <a:spcPts val="0"/>
              </a:spcAft>
              <a:buClr>
                <a:srgbClr val="000000"/>
              </a:buClr>
              <a:buSzPts val="2600"/>
              <a:buFont typeface="Arial"/>
              <a:buNone/>
            </a:pPr>
            <a:r>
              <a:rPr lang="en-US" sz="2600" b="1" i="0" u="none" strike="noStrike" cap="none">
                <a:solidFill>
                  <a:schemeClr val="dk1"/>
                </a:solidFill>
                <a:latin typeface="Arial"/>
                <a:ea typeface="Arial"/>
                <a:cs typeface="Arial"/>
                <a:sym typeface="Arial"/>
              </a:rPr>
              <a:t>Personal Use (decriminalized)</a:t>
            </a:r>
            <a:endParaRPr sz="2600" b="1" i="0" u="none" strike="noStrike" cap="none">
              <a:solidFill>
                <a:schemeClr val="dk1"/>
              </a:solidFill>
              <a:latin typeface="Arial"/>
              <a:ea typeface="Arial"/>
              <a:cs typeface="Arial"/>
              <a:sym typeface="Arial"/>
            </a:endParaRPr>
          </a:p>
          <a:p>
            <a:pPr marL="0" marR="0" lvl="0" indent="0" algn="l" rtl="0">
              <a:lnSpc>
                <a:spcPct val="135000"/>
              </a:lnSpc>
              <a:spcBef>
                <a:spcPts val="0"/>
              </a:spcBef>
              <a:spcAft>
                <a:spcPts val="0"/>
              </a:spcAft>
              <a:buClr>
                <a:schemeClr val="dk1"/>
              </a:buClr>
              <a:buSzPts val="1100"/>
              <a:buFont typeface="Arial"/>
              <a:buNone/>
            </a:pPr>
            <a:r>
              <a:rPr lang="en-US" sz="2600" b="0" i="0" u="none" strike="noStrike" cap="none">
                <a:solidFill>
                  <a:schemeClr val="dk1"/>
                </a:solidFill>
                <a:latin typeface="Arial"/>
                <a:ea typeface="Arial"/>
                <a:cs typeface="Arial"/>
                <a:sym typeface="Arial"/>
              </a:rPr>
              <a:t>•Decriminalized 21 +</a:t>
            </a:r>
            <a:endParaRPr sz="2600" b="0" i="0" u="none" strike="noStrike" cap="none">
              <a:solidFill>
                <a:schemeClr val="dk1"/>
              </a:solidFill>
              <a:latin typeface="Arial"/>
              <a:ea typeface="Arial"/>
              <a:cs typeface="Arial"/>
              <a:sym typeface="Arial"/>
            </a:endParaRPr>
          </a:p>
          <a:p>
            <a:pPr marL="0" marR="0" lvl="0" indent="0" algn="l" rtl="0">
              <a:lnSpc>
                <a:spcPct val="135000"/>
              </a:lnSpc>
              <a:spcBef>
                <a:spcPts val="0"/>
              </a:spcBef>
              <a:spcAft>
                <a:spcPts val="0"/>
              </a:spcAft>
              <a:buClr>
                <a:schemeClr val="dk1"/>
              </a:buClr>
              <a:buSzPts val="1100"/>
              <a:buFont typeface="Arial"/>
              <a:buNone/>
            </a:pPr>
            <a:r>
              <a:rPr lang="en-US" sz="2600" b="0" i="0" u="none" strike="noStrike" cap="none">
                <a:solidFill>
                  <a:schemeClr val="dk1"/>
                </a:solidFill>
                <a:latin typeface="Arial"/>
                <a:ea typeface="Arial"/>
                <a:cs typeface="Arial"/>
                <a:sym typeface="Arial"/>
              </a:rPr>
              <a:t>•Consumption, use, cultivation, and manufacturing</a:t>
            </a:r>
            <a:endParaRPr sz="2600" b="0" i="0" u="none" strike="noStrike" cap="none">
              <a:solidFill>
                <a:schemeClr val="dk1"/>
              </a:solidFill>
              <a:latin typeface="Arial"/>
              <a:ea typeface="Arial"/>
              <a:cs typeface="Arial"/>
              <a:sym typeface="Arial"/>
            </a:endParaRPr>
          </a:p>
          <a:p>
            <a:pPr marL="0" marR="0" lvl="0" indent="0" algn="l" rtl="0">
              <a:lnSpc>
                <a:spcPct val="135000"/>
              </a:lnSpc>
              <a:spcBef>
                <a:spcPts val="0"/>
              </a:spcBef>
              <a:spcAft>
                <a:spcPts val="0"/>
              </a:spcAft>
              <a:buClr>
                <a:schemeClr val="dk1"/>
              </a:buClr>
              <a:buSzPts val="1100"/>
              <a:buFont typeface="Arial"/>
              <a:buNone/>
            </a:pPr>
            <a:r>
              <a:rPr lang="en-US" sz="2600" b="0" i="0" u="none" strike="noStrike" cap="none">
                <a:solidFill>
                  <a:schemeClr val="dk1"/>
                </a:solidFill>
                <a:latin typeface="Arial"/>
                <a:ea typeface="Arial"/>
                <a:cs typeface="Arial"/>
                <a:sym typeface="Arial"/>
              </a:rPr>
              <a:t>•No sales, only sharing not associated with business promotion or commercial activity</a:t>
            </a:r>
            <a:endParaRPr sz="2600" b="0" i="0" u="none" strike="noStrike" cap="none">
              <a:solidFill>
                <a:schemeClr val="dk1"/>
              </a:solidFill>
              <a:latin typeface="Arial"/>
              <a:ea typeface="Arial"/>
              <a:cs typeface="Arial"/>
              <a:sym typeface="Arial"/>
            </a:endParaRPr>
          </a:p>
          <a:p>
            <a:pPr marL="0" marR="0" lvl="0" indent="0" algn="l" rtl="0">
              <a:lnSpc>
                <a:spcPct val="135000"/>
              </a:lnSpc>
              <a:spcBef>
                <a:spcPts val="0"/>
              </a:spcBef>
              <a:spcAft>
                <a:spcPts val="0"/>
              </a:spcAft>
              <a:buClr>
                <a:schemeClr val="dk1"/>
              </a:buClr>
              <a:buSzPts val="1100"/>
              <a:buFont typeface="Arial"/>
              <a:buNone/>
            </a:pPr>
            <a:r>
              <a:rPr lang="en-US" sz="2600" b="0" i="0" u="none" strike="noStrike" cap="none">
                <a:solidFill>
                  <a:schemeClr val="dk1"/>
                </a:solidFill>
                <a:latin typeface="Arial"/>
                <a:ea typeface="Arial"/>
                <a:cs typeface="Arial"/>
                <a:sym typeface="Arial"/>
              </a:rPr>
              <a:t>•Traditional, spiritual and ceremonial use</a:t>
            </a:r>
            <a:endParaRPr sz="2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chemeClr val="dk1"/>
              </a:solidFill>
              <a:latin typeface="Arial"/>
              <a:ea typeface="Arial"/>
              <a:cs typeface="Arial"/>
              <a:sym typeface="Arial"/>
            </a:endParaRPr>
          </a:p>
        </p:txBody>
      </p:sp>
      <p:cxnSp>
        <p:nvCxnSpPr>
          <p:cNvPr id="108" name="Google Shape;108;p1"/>
          <p:cNvCxnSpPr>
            <a:stCxn id="109" idx="2"/>
            <a:endCxn id="106" idx="0"/>
          </p:cNvCxnSpPr>
          <p:nvPr/>
        </p:nvCxnSpPr>
        <p:spPr>
          <a:xfrm flipH="1">
            <a:off x="18356250" y="7848100"/>
            <a:ext cx="3420300" cy="782400"/>
          </a:xfrm>
          <a:prstGeom prst="straightConnector1">
            <a:avLst/>
          </a:prstGeom>
          <a:noFill/>
          <a:ln w="114300" cap="flat" cmpd="sng">
            <a:solidFill>
              <a:schemeClr val="dk1"/>
            </a:solidFill>
            <a:prstDash val="solid"/>
            <a:round/>
            <a:headEnd type="none" w="sm" len="sm"/>
            <a:tailEnd type="triangle" w="med" len="med"/>
          </a:ln>
        </p:spPr>
      </p:cxnSp>
      <p:sp>
        <p:nvSpPr>
          <p:cNvPr id="110" name="Google Shape;110;p1"/>
          <p:cNvSpPr txBox="1"/>
          <p:nvPr/>
        </p:nvSpPr>
        <p:spPr>
          <a:xfrm>
            <a:off x="7195350" y="19373800"/>
            <a:ext cx="6191400" cy="2362200"/>
          </a:xfrm>
          <a:prstGeom prst="rect">
            <a:avLst/>
          </a:prstGeom>
          <a:solidFill>
            <a:srgbClr val="CCCCCC"/>
          </a:solidFill>
          <a:ln>
            <a:noFill/>
          </a:ln>
        </p:spPr>
        <p:txBody>
          <a:bodyPr spcFirstLastPara="1" wrap="square" lIns="91425" tIns="91425" rIns="91425" bIns="91425" anchor="t" anchorCtr="0">
            <a:noAutofit/>
          </a:bodyPr>
          <a:lstStyle/>
          <a:p>
            <a:pPr marL="457200" marR="0" lvl="0" indent="0" algn="ctr" rtl="0">
              <a:lnSpc>
                <a:spcPct val="150000"/>
              </a:lnSpc>
              <a:spcBef>
                <a:spcPts val="0"/>
              </a:spcBef>
              <a:spcAft>
                <a:spcPts val="0"/>
              </a:spcAft>
              <a:buClr>
                <a:schemeClr val="dk1"/>
              </a:buClr>
              <a:buSzPts val="1100"/>
              <a:buFont typeface="Arial"/>
              <a:buNone/>
            </a:pPr>
            <a:r>
              <a:rPr lang="en-US" sz="2600" b="1" i="0" u="none" strike="noStrike" cap="none">
                <a:solidFill>
                  <a:schemeClr val="dk1"/>
                </a:solidFill>
                <a:latin typeface="Arial"/>
                <a:ea typeface="Arial"/>
                <a:cs typeface="Arial"/>
                <a:sym typeface="Arial"/>
              </a:rPr>
              <a:t>Department of Regulatory Agencies (DORA) </a:t>
            </a:r>
            <a:endParaRPr sz="2600" b="1" i="0" u="none" strike="noStrike" cap="none">
              <a:solidFill>
                <a:schemeClr val="dk1"/>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600"/>
              <a:buFont typeface="Arial"/>
              <a:buNone/>
            </a:pPr>
            <a:r>
              <a:rPr lang="en-US" sz="2600" b="0" i="0" u="none" strike="noStrike" cap="none">
                <a:solidFill>
                  <a:schemeClr val="dk1"/>
                </a:solidFill>
                <a:latin typeface="Arial"/>
                <a:ea typeface="Arial"/>
                <a:cs typeface="Arial"/>
                <a:sym typeface="Arial"/>
              </a:rPr>
              <a:t>Responsible for licensing and regulating:</a:t>
            </a:r>
            <a:endParaRPr sz="2600" b="0" i="0" u="none" strike="noStrike" cap="none">
              <a:solidFill>
                <a:schemeClr val="dk1"/>
              </a:solidFill>
              <a:latin typeface="Arial"/>
              <a:ea typeface="Arial"/>
              <a:cs typeface="Arial"/>
              <a:sym typeface="Arial"/>
            </a:endParaRPr>
          </a:p>
          <a:p>
            <a:pPr marL="457200" marR="0" lvl="0" indent="-381000" algn="l" rtl="0">
              <a:lnSpc>
                <a:spcPct val="15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Facilitators of natural medicine services</a:t>
            </a:r>
            <a:endParaRPr sz="2400" b="0" i="0" u="none" strike="noStrike" cap="none">
              <a:solidFill>
                <a:schemeClr val="dk1"/>
              </a:solidFill>
              <a:latin typeface="Arial"/>
              <a:ea typeface="Arial"/>
              <a:cs typeface="Arial"/>
              <a:sym typeface="Arial"/>
            </a:endParaRPr>
          </a:p>
        </p:txBody>
      </p:sp>
      <p:sp>
        <p:nvSpPr>
          <p:cNvPr id="111" name="Google Shape;111;p1"/>
          <p:cNvSpPr txBox="1"/>
          <p:nvPr/>
        </p:nvSpPr>
        <p:spPr>
          <a:xfrm>
            <a:off x="754200" y="19373800"/>
            <a:ext cx="6363600" cy="3467100"/>
          </a:xfrm>
          <a:prstGeom prst="rect">
            <a:avLst/>
          </a:prstGeom>
          <a:solidFill>
            <a:srgbClr val="CCCCCC"/>
          </a:solid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chemeClr val="dk1"/>
              </a:buClr>
              <a:buSzPts val="1100"/>
              <a:buFont typeface="Arial"/>
              <a:buNone/>
            </a:pPr>
            <a:r>
              <a:rPr lang="en-US" sz="2600" b="1" i="0" u="none" strike="noStrike" cap="none">
                <a:solidFill>
                  <a:schemeClr val="dk1"/>
                </a:solidFill>
                <a:latin typeface="Arial"/>
                <a:ea typeface="Arial"/>
                <a:cs typeface="Arial"/>
                <a:sym typeface="Arial"/>
              </a:rPr>
              <a:t>Department of Revenue (DOR)</a:t>
            </a:r>
            <a:endParaRPr sz="2600" b="1" i="0" u="none" strike="noStrike" cap="none">
              <a:solidFill>
                <a:schemeClr val="dk1"/>
              </a:solidFill>
              <a:latin typeface="Arial"/>
              <a:ea typeface="Arial"/>
              <a:cs typeface="Arial"/>
              <a:sym typeface="Arial"/>
            </a:endParaRPr>
          </a:p>
          <a:p>
            <a:pPr marL="0" marR="0" lvl="0" indent="0" algn="l" rtl="0">
              <a:lnSpc>
                <a:spcPct val="150000"/>
              </a:lnSpc>
              <a:spcBef>
                <a:spcPts val="0"/>
              </a:spcBef>
              <a:spcAft>
                <a:spcPts val="0"/>
              </a:spcAft>
              <a:buClr>
                <a:schemeClr val="dk1"/>
              </a:buClr>
              <a:buSzPts val="1100"/>
              <a:buFont typeface="Arial"/>
              <a:buNone/>
            </a:pPr>
            <a:r>
              <a:rPr lang="en-US" sz="2600" b="0" i="0" u="none" strike="noStrike" cap="none">
                <a:solidFill>
                  <a:schemeClr val="dk1"/>
                </a:solidFill>
                <a:latin typeface="Arial"/>
                <a:ea typeface="Arial"/>
                <a:cs typeface="Arial"/>
                <a:sym typeface="Arial"/>
              </a:rPr>
              <a:t>A new division within the DOR will manage natural medicine businesses:</a:t>
            </a:r>
            <a:endParaRPr sz="2600" b="0" i="0" u="none" strike="noStrike" cap="none">
              <a:solidFill>
                <a:schemeClr val="dk1"/>
              </a:solidFill>
              <a:latin typeface="Arial"/>
              <a:ea typeface="Arial"/>
              <a:cs typeface="Arial"/>
              <a:sym typeface="Arial"/>
            </a:endParaRPr>
          </a:p>
          <a:p>
            <a:pPr marL="457200" marR="0" lvl="0" indent="-381000" algn="l" rtl="0">
              <a:lnSpc>
                <a:spcPct val="150000"/>
              </a:lnSpc>
              <a:spcBef>
                <a:spcPts val="5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Healing Centers</a:t>
            </a:r>
            <a:endParaRPr sz="2400" b="0" i="0" u="none" strike="noStrike" cap="none">
              <a:solidFill>
                <a:schemeClr val="dk1"/>
              </a:solidFill>
              <a:latin typeface="Arial"/>
              <a:ea typeface="Arial"/>
              <a:cs typeface="Arial"/>
              <a:sym typeface="Arial"/>
            </a:endParaRPr>
          </a:p>
          <a:p>
            <a:pPr marL="457200" marR="0" lvl="0" indent="-381000" algn="l" rtl="0">
              <a:lnSpc>
                <a:spcPct val="15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Cultivations and Manufactures</a:t>
            </a:r>
            <a:endParaRPr sz="2400" b="0" i="0" u="none" strike="noStrike" cap="none">
              <a:solidFill>
                <a:schemeClr val="dk1"/>
              </a:solidFill>
              <a:latin typeface="Arial"/>
              <a:ea typeface="Arial"/>
              <a:cs typeface="Arial"/>
              <a:sym typeface="Arial"/>
            </a:endParaRPr>
          </a:p>
          <a:p>
            <a:pPr marL="457200" marR="0" lvl="0" indent="-381000" algn="l" rtl="0">
              <a:lnSpc>
                <a:spcPct val="15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Testing facilities</a:t>
            </a:r>
            <a:endParaRPr sz="2400" b="0" i="0" u="none" strike="noStrike" cap="none">
              <a:solidFill>
                <a:schemeClr val="dk1"/>
              </a:solidFill>
              <a:latin typeface="Arial"/>
              <a:ea typeface="Arial"/>
              <a:cs typeface="Arial"/>
              <a:sym typeface="Arial"/>
            </a:endParaRPr>
          </a:p>
        </p:txBody>
      </p:sp>
      <p:sp>
        <p:nvSpPr>
          <p:cNvPr id="112" name="Google Shape;112;p1"/>
          <p:cNvSpPr txBox="1"/>
          <p:nvPr/>
        </p:nvSpPr>
        <p:spPr>
          <a:xfrm>
            <a:off x="14662188" y="26328212"/>
            <a:ext cx="14538900" cy="4700400"/>
          </a:xfrm>
          <a:prstGeom prst="rect">
            <a:avLst/>
          </a:prstGeom>
          <a:solidFill>
            <a:schemeClr val="lt1"/>
          </a:solidFill>
          <a:ln>
            <a:noFill/>
          </a:ln>
        </p:spPr>
        <p:txBody>
          <a:bodyPr spcFirstLastPara="1" wrap="square" lIns="91425" tIns="91425" rIns="91425" bIns="91425" anchor="t" anchorCtr="0">
            <a:noAutofit/>
          </a:bodyPr>
          <a:lstStyle/>
          <a:p>
            <a:pPr marL="457200" lvl="0" indent="-393700" algn="l" rtl="0">
              <a:spcBef>
                <a:spcPts val="0"/>
              </a:spcBef>
              <a:spcAft>
                <a:spcPts val="0"/>
              </a:spcAft>
              <a:buClr>
                <a:schemeClr val="dk1"/>
              </a:buClr>
              <a:buSzPts val="2600"/>
              <a:buChar char="●"/>
            </a:pPr>
            <a:r>
              <a:rPr lang="en-US" sz="2600">
                <a:solidFill>
                  <a:schemeClr val="dk1"/>
                </a:solidFill>
              </a:rPr>
              <a:t>Provide services to participants with significant mental health risks</a:t>
            </a:r>
            <a:endParaRPr sz="2600">
              <a:solidFill>
                <a:schemeClr val="dk1"/>
              </a:solidFill>
            </a:endParaRPr>
          </a:p>
          <a:p>
            <a:pPr marL="457200" lvl="0" indent="-393700" algn="l" rtl="0">
              <a:spcBef>
                <a:spcPts val="0"/>
              </a:spcBef>
              <a:spcAft>
                <a:spcPts val="0"/>
              </a:spcAft>
              <a:buClr>
                <a:schemeClr val="dk1"/>
              </a:buClr>
              <a:buSzPts val="2600"/>
              <a:buChar char="●"/>
            </a:pPr>
            <a:r>
              <a:rPr lang="en-US" sz="2600">
                <a:solidFill>
                  <a:schemeClr val="dk1"/>
                </a:solidFill>
              </a:rPr>
              <a:t>Increase the comprehensivity of care and assess for risk factors</a:t>
            </a:r>
            <a:endParaRPr sz="2600">
              <a:solidFill>
                <a:schemeClr val="dk1"/>
              </a:solidFill>
            </a:endParaRPr>
          </a:p>
          <a:p>
            <a:pPr marL="457200" lvl="0" indent="-393700" algn="l" rtl="0">
              <a:spcBef>
                <a:spcPts val="0"/>
              </a:spcBef>
              <a:spcAft>
                <a:spcPts val="0"/>
              </a:spcAft>
              <a:buClr>
                <a:schemeClr val="dk1"/>
              </a:buClr>
              <a:buSzPts val="2600"/>
              <a:buChar char="●"/>
            </a:pPr>
            <a:r>
              <a:rPr lang="en-US" sz="2600">
                <a:solidFill>
                  <a:schemeClr val="dk1"/>
                </a:solidFill>
              </a:rPr>
              <a:t>Ability to include psychedelic services among other therapeutic modalities for holistic care</a:t>
            </a:r>
            <a:endParaRPr sz="2600">
              <a:solidFill>
                <a:schemeClr val="dk1"/>
              </a:solidFill>
            </a:endParaRPr>
          </a:p>
          <a:p>
            <a:pPr marL="457200" lvl="0" indent="-393700" algn="l" rtl="0">
              <a:spcBef>
                <a:spcPts val="0"/>
              </a:spcBef>
              <a:spcAft>
                <a:spcPts val="0"/>
              </a:spcAft>
              <a:buClr>
                <a:schemeClr val="dk1"/>
              </a:buClr>
              <a:buSzPts val="2600"/>
              <a:buChar char="●"/>
            </a:pPr>
            <a:r>
              <a:rPr lang="en-US" sz="2600">
                <a:solidFill>
                  <a:schemeClr val="dk1"/>
                </a:solidFill>
              </a:rPr>
              <a:t>Provide care to participants who take lithium or antipsychotic medications with proper consultation with the participants health care provider and prescriber</a:t>
            </a:r>
            <a:endParaRPr sz="2600">
              <a:solidFill>
                <a:schemeClr val="dk1"/>
              </a:solidFill>
            </a:endParaRPr>
          </a:p>
          <a:p>
            <a:pPr marL="457200" lvl="0" indent="-393700" algn="l" rtl="0">
              <a:spcBef>
                <a:spcPts val="0"/>
              </a:spcBef>
              <a:spcAft>
                <a:spcPts val="0"/>
              </a:spcAft>
              <a:buClr>
                <a:schemeClr val="dk1"/>
              </a:buClr>
              <a:buSzPts val="2600"/>
              <a:buChar char="●"/>
            </a:pPr>
            <a:r>
              <a:rPr lang="en-US" sz="2600">
                <a:solidFill>
                  <a:schemeClr val="dk1"/>
                </a:solidFill>
              </a:rPr>
              <a:t>Authority to coordinate care with participants health care team</a:t>
            </a:r>
            <a:endParaRPr sz="2600">
              <a:solidFill>
                <a:schemeClr val="dk1"/>
              </a:solidFill>
            </a:endParaRPr>
          </a:p>
          <a:p>
            <a:pPr marL="457200" lvl="0" indent="-393700" algn="l" rtl="0">
              <a:spcBef>
                <a:spcPts val="0"/>
              </a:spcBef>
              <a:spcAft>
                <a:spcPts val="0"/>
              </a:spcAft>
              <a:buClr>
                <a:schemeClr val="dk1"/>
              </a:buClr>
              <a:buSzPts val="2600"/>
              <a:buChar char="●"/>
            </a:pPr>
            <a:r>
              <a:rPr lang="en-US" sz="2600">
                <a:solidFill>
                  <a:schemeClr val="dk1"/>
                </a:solidFill>
              </a:rPr>
              <a:t>Increased educational requirements by holding secondary licensure that may lead to better outcomes</a:t>
            </a:r>
            <a:endParaRPr sz="2600">
              <a:solidFill>
                <a:schemeClr val="dk1"/>
              </a:solidFill>
            </a:endParaRPr>
          </a:p>
          <a:p>
            <a:pPr marL="457200" lvl="0" indent="-393700" algn="l" rtl="0">
              <a:spcBef>
                <a:spcPts val="0"/>
              </a:spcBef>
              <a:spcAft>
                <a:spcPts val="0"/>
              </a:spcAft>
              <a:buClr>
                <a:schemeClr val="dk1"/>
              </a:buClr>
              <a:buSzPts val="2600"/>
              <a:buChar char="●"/>
            </a:pPr>
            <a:r>
              <a:rPr lang="en-US" sz="2600">
                <a:solidFill>
                  <a:schemeClr val="dk1"/>
                </a:solidFill>
              </a:rPr>
              <a:t>Play a crucial role in expanding psychedelic therapy services to clients with mental health challenges</a:t>
            </a:r>
            <a:endParaRPr sz="2600">
              <a:solidFill>
                <a:schemeClr val="dk1"/>
              </a:solidFill>
            </a:endParaRPr>
          </a:p>
          <a:p>
            <a:pPr marL="457200" lvl="0" indent="-393700" algn="l" rtl="0">
              <a:spcBef>
                <a:spcPts val="0"/>
              </a:spcBef>
              <a:spcAft>
                <a:spcPts val="0"/>
              </a:spcAft>
              <a:buClr>
                <a:schemeClr val="dk1"/>
              </a:buClr>
              <a:buSzPts val="2600"/>
              <a:buChar char="●"/>
            </a:pPr>
            <a:r>
              <a:rPr lang="en-US" sz="2600">
                <a:solidFill>
                  <a:schemeClr val="dk1"/>
                </a:solidFill>
              </a:rPr>
              <a:t>Improve public perception of psychedelic therapy and credibility</a:t>
            </a:r>
            <a:endParaRPr sz="2600">
              <a:solidFill>
                <a:schemeClr val="dk1"/>
              </a:solidFill>
            </a:endParaRPr>
          </a:p>
          <a:p>
            <a:pPr marL="0" lvl="0" indent="0" algn="l" rtl="0">
              <a:spcBef>
                <a:spcPts val="0"/>
              </a:spcBef>
              <a:spcAft>
                <a:spcPts val="0"/>
              </a:spcAft>
              <a:buClr>
                <a:schemeClr val="dk1"/>
              </a:buClr>
              <a:buSzPts val="1100"/>
              <a:buFont typeface="Arial"/>
              <a:buNone/>
            </a:pPr>
            <a:endParaRPr sz="2600">
              <a:solidFill>
                <a:schemeClr val="dk1"/>
              </a:solidFill>
            </a:endParaRPr>
          </a:p>
        </p:txBody>
      </p:sp>
      <p:sp>
        <p:nvSpPr>
          <p:cNvPr id="113" name="Google Shape;113;p1"/>
          <p:cNvSpPr txBox="1"/>
          <p:nvPr/>
        </p:nvSpPr>
        <p:spPr>
          <a:xfrm>
            <a:off x="30640950" y="27969275"/>
            <a:ext cx="12492300" cy="1800300"/>
          </a:xfrm>
          <a:prstGeom prst="rect">
            <a:avLst/>
          </a:prstGeom>
          <a:no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Clr>
                <a:srgbClr val="000000"/>
              </a:buClr>
              <a:buSzPts val="2600"/>
              <a:buFont typeface="Arial"/>
              <a:buNone/>
            </a:pPr>
            <a:endParaRPr sz="2600" b="0" i="0" u="none" strike="noStrike" cap="none">
              <a:solidFill>
                <a:schemeClr val="dk1"/>
              </a:solidFill>
              <a:latin typeface="Arial"/>
              <a:ea typeface="Arial"/>
              <a:cs typeface="Arial"/>
              <a:sym typeface="Arial"/>
            </a:endParaRPr>
          </a:p>
        </p:txBody>
      </p:sp>
      <p:sp>
        <p:nvSpPr>
          <p:cNvPr id="114" name="Google Shape;114;p1"/>
          <p:cNvSpPr txBox="1"/>
          <p:nvPr/>
        </p:nvSpPr>
        <p:spPr>
          <a:xfrm>
            <a:off x="21253288" y="14099788"/>
            <a:ext cx="7722300" cy="277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a:solidFill>
                  <a:schemeClr val="dk1"/>
                </a:solidFill>
                <a:latin typeface="Arial"/>
                <a:ea typeface="Arial"/>
                <a:cs typeface="Arial"/>
                <a:sym typeface="Arial"/>
              </a:rPr>
              <a:t>Non</a:t>
            </a:r>
            <a:r>
              <a:rPr lang="en-US" sz="2600" b="1">
                <a:solidFill>
                  <a:schemeClr val="dk1"/>
                </a:solidFill>
              </a:rPr>
              <a:t>-C</a:t>
            </a:r>
            <a:r>
              <a:rPr lang="en-US" sz="2600" b="1" i="0" u="none" strike="noStrike" cap="none">
                <a:solidFill>
                  <a:schemeClr val="dk1"/>
                </a:solidFill>
                <a:latin typeface="Arial"/>
                <a:ea typeface="Arial"/>
                <a:cs typeface="Arial"/>
                <a:sym typeface="Arial"/>
              </a:rPr>
              <a:t>linical </a:t>
            </a:r>
            <a:r>
              <a:rPr lang="en-US" sz="2600" b="1">
                <a:solidFill>
                  <a:schemeClr val="dk1"/>
                </a:solidFill>
              </a:rPr>
              <a:t>F</a:t>
            </a:r>
            <a:r>
              <a:rPr lang="en-US" sz="2600" b="1" i="0" u="none" strike="noStrike" cap="none">
                <a:solidFill>
                  <a:schemeClr val="dk1"/>
                </a:solidFill>
                <a:latin typeface="Arial"/>
                <a:ea typeface="Arial"/>
                <a:cs typeface="Arial"/>
                <a:sym typeface="Arial"/>
              </a:rPr>
              <a:t>acilitator</a:t>
            </a:r>
            <a:endParaRPr sz="2600" b="1" i="0" u="none" strike="noStrike" cap="none">
              <a:solidFill>
                <a:schemeClr val="dk1"/>
              </a:solidFill>
              <a:latin typeface="Arial"/>
              <a:ea typeface="Arial"/>
              <a:cs typeface="Arial"/>
              <a:sym typeface="Arial"/>
            </a:endParaRPr>
          </a:p>
          <a:p>
            <a:pPr marL="457200" marR="0" lvl="0" indent="-393700" algn="l" rtl="0">
              <a:lnSpc>
                <a:spcPct val="100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Basic life support certification</a:t>
            </a:r>
            <a:endParaRPr sz="2600" b="0" i="0" u="none" strike="noStrike" cap="none">
              <a:solidFill>
                <a:schemeClr val="dk1"/>
              </a:solidFill>
              <a:latin typeface="Arial"/>
              <a:ea typeface="Arial"/>
              <a:cs typeface="Arial"/>
              <a:sym typeface="Arial"/>
            </a:endParaRPr>
          </a:p>
          <a:p>
            <a:pPr marL="457200" marR="0" lvl="0" indent="-393700" algn="l" rtl="0">
              <a:lnSpc>
                <a:spcPct val="100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DORA approved </a:t>
            </a:r>
            <a:r>
              <a:rPr lang="en-US" sz="2600">
                <a:solidFill>
                  <a:schemeClr val="dk1"/>
                </a:solidFill>
              </a:rPr>
              <a:t>f</a:t>
            </a:r>
            <a:r>
              <a:rPr lang="en-US" sz="2600" b="0" i="0" u="none" strike="noStrike" cap="none">
                <a:solidFill>
                  <a:schemeClr val="dk1"/>
                </a:solidFill>
                <a:latin typeface="Arial"/>
                <a:ea typeface="Arial"/>
                <a:cs typeface="Arial"/>
                <a:sym typeface="Arial"/>
              </a:rPr>
              <a:t>acilitator training program (150 hours)</a:t>
            </a:r>
            <a:endParaRPr sz="2600" b="0" i="0" u="none" strike="noStrike" cap="none">
              <a:solidFill>
                <a:schemeClr val="dk1"/>
              </a:solidFill>
              <a:latin typeface="Arial"/>
              <a:ea typeface="Arial"/>
              <a:cs typeface="Arial"/>
              <a:sym typeface="Arial"/>
            </a:endParaRPr>
          </a:p>
          <a:p>
            <a:pPr marL="457200" marR="0" lvl="0" indent="-393700" algn="l" rtl="0">
              <a:lnSpc>
                <a:spcPct val="100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40 hours of supervised practicum </a:t>
            </a:r>
            <a:endParaRPr sz="2600" b="0" i="0" u="none" strike="noStrike" cap="none">
              <a:solidFill>
                <a:schemeClr val="dk1"/>
              </a:solidFill>
              <a:latin typeface="Arial"/>
              <a:ea typeface="Arial"/>
              <a:cs typeface="Arial"/>
              <a:sym typeface="Arial"/>
            </a:endParaRPr>
          </a:p>
          <a:p>
            <a:pPr marL="457200" marR="0" lvl="0" indent="-393700" algn="l" rtl="0">
              <a:lnSpc>
                <a:spcPct val="100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50 hours of consultation</a:t>
            </a:r>
            <a:endParaRPr sz="2600" b="0" i="0" u="none" strike="noStrike" cap="none">
              <a:solidFill>
                <a:schemeClr val="dk1"/>
              </a:solidFill>
              <a:latin typeface="Arial"/>
              <a:ea typeface="Arial"/>
              <a:cs typeface="Arial"/>
              <a:sym typeface="Arial"/>
            </a:endParaRPr>
          </a:p>
        </p:txBody>
      </p:sp>
      <p:sp>
        <p:nvSpPr>
          <p:cNvPr id="115" name="Google Shape;115;p1"/>
          <p:cNvSpPr txBox="1"/>
          <p:nvPr/>
        </p:nvSpPr>
        <p:spPr>
          <a:xfrm>
            <a:off x="14918250" y="14099800"/>
            <a:ext cx="6191400" cy="3048000"/>
          </a:xfrm>
          <a:prstGeom prst="rect">
            <a:avLst/>
          </a:prstGeom>
          <a:solidFill>
            <a:schemeClr val="lt1"/>
          </a:solidFill>
          <a:ln>
            <a:noFill/>
          </a:ln>
        </p:spPr>
        <p:txBody>
          <a:bodyPr spcFirstLastPara="1" wrap="square" lIns="91425" tIns="91425" rIns="91425" bIns="91425" anchor="t" anchorCtr="0">
            <a:noAutofit/>
          </a:bodyPr>
          <a:lstStyle/>
          <a:p>
            <a:pPr marL="457200" marR="0" lvl="0" indent="0" algn="ctr" rtl="0">
              <a:lnSpc>
                <a:spcPct val="100000"/>
              </a:lnSpc>
              <a:spcBef>
                <a:spcPts val="0"/>
              </a:spcBef>
              <a:spcAft>
                <a:spcPts val="0"/>
              </a:spcAft>
              <a:buClr>
                <a:srgbClr val="000000"/>
              </a:buClr>
              <a:buSzPts val="2600"/>
              <a:buFont typeface="Arial"/>
              <a:buNone/>
            </a:pPr>
            <a:r>
              <a:rPr lang="en-US" sz="2600" b="1" i="0" u="none" strike="noStrike" cap="none">
                <a:solidFill>
                  <a:schemeClr val="dk1"/>
                </a:solidFill>
                <a:latin typeface="Arial"/>
                <a:ea typeface="Arial"/>
                <a:cs typeface="Arial"/>
                <a:sym typeface="Arial"/>
              </a:rPr>
              <a:t>Clinical </a:t>
            </a:r>
            <a:r>
              <a:rPr lang="en-US" sz="2600" b="1">
                <a:solidFill>
                  <a:schemeClr val="dk1"/>
                </a:solidFill>
              </a:rPr>
              <a:t>F</a:t>
            </a:r>
            <a:r>
              <a:rPr lang="en-US" sz="2600" b="1" i="0" u="none" strike="noStrike" cap="none">
                <a:solidFill>
                  <a:schemeClr val="dk1"/>
                </a:solidFill>
                <a:latin typeface="Arial"/>
                <a:ea typeface="Arial"/>
                <a:cs typeface="Arial"/>
                <a:sym typeface="Arial"/>
              </a:rPr>
              <a:t>acilitator</a:t>
            </a:r>
            <a:endParaRPr sz="2600" b="1" i="0" u="none" strike="noStrike" cap="none">
              <a:solidFill>
                <a:schemeClr val="dk1"/>
              </a:solidFill>
              <a:latin typeface="Arial"/>
              <a:ea typeface="Arial"/>
              <a:cs typeface="Arial"/>
              <a:sym typeface="Arial"/>
            </a:endParaRPr>
          </a:p>
          <a:p>
            <a:pPr marL="457200" marR="0" lvl="0" indent="-393700" algn="l" rtl="0">
              <a:lnSpc>
                <a:spcPct val="100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Hold secondary licensure</a:t>
            </a:r>
            <a:endParaRPr sz="2600" b="0" i="0" u="none" strike="noStrike" cap="none">
              <a:solidFill>
                <a:schemeClr val="dk1"/>
              </a:solidFill>
              <a:latin typeface="Arial"/>
              <a:ea typeface="Arial"/>
              <a:cs typeface="Arial"/>
              <a:sym typeface="Arial"/>
            </a:endParaRPr>
          </a:p>
          <a:p>
            <a:pPr marL="457200" marR="0" lvl="0" indent="-393700" algn="l" rtl="0">
              <a:lnSpc>
                <a:spcPct val="100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PsyD/Psy PhD, LSW, LCSW, MFT, LPC, LAC, MD, DO, APN, NP, PA</a:t>
            </a:r>
            <a:endParaRPr sz="2600" b="0" i="0" u="none" strike="noStrike" cap="none">
              <a:solidFill>
                <a:schemeClr val="dk1"/>
              </a:solidFill>
              <a:latin typeface="Arial"/>
              <a:ea typeface="Arial"/>
              <a:cs typeface="Arial"/>
              <a:sym typeface="Arial"/>
            </a:endParaRPr>
          </a:p>
          <a:p>
            <a:pPr marL="457200" marR="0" lvl="0" indent="-393700" algn="l" rtl="0">
              <a:lnSpc>
                <a:spcPct val="100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Complete the same requirements as non</a:t>
            </a:r>
            <a:r>
              <a:rPr lang="en-US" sz="2600">
                <a:solidFill>
                  <a:schemeClr val="dk1"/>
                </a:solidFill>
              </a:rPr>
              <a:t>-</a:t>
            </a:r>
            <a:r>
              <a:rPr lang="en-US" sz="2600" b="0" i="0" u="none" strike="noStrike" cap="none">
                <a:solidFill>
                  <a:schemeClr val="dk1"/>
                </a:solidFill>
                <a:latin typeface="Arial"/>
                <a:ea typeface="Arial"/>
                <a:cs typeface="Arial"/>
                <a:sym typeface="Arial"/>
              </a:rPr>
              <a:t>clinical facilitator or accelerated licensure or legacy healer</a:t>
            </a:r>
            <a:endParaRPr sz="2600" b="0" i="0" u="none" strike="noStrike" cap="none">
              <a:solidFill>
                <a:schemeClr val="dk1"/>
              </a:solidFill>
              <a:latin typeface="Arial"/>
              <a:ea typeface="Arial"/>
              <a:cs typeface="Arial"/>
              <a:sym typeface="Arial"/>
            </a:endParaRPr>
          </a:p>
        </p:txBody>
      </p:sp>
      <p:sp>
        <p:nvSpPr>
          <p:cNvPr id="116" name="Google Shape;116;p1"/>
          <p:cNvSpPr txBox="1"/>
          <p:nvPr/>
        </p:nvSpPr>
        <p:spPr>
          <a:xfrm>
            <a:off x="16005000" y="4471500"/>
            <a:ext cx="11881200" cy="1115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6646"/>
              <a:buFont typeface="Arial"/>
              <a:buNone/>
            </a:pPr>
            <a:r>
              <a:rPr lang="en-US" sz="6646" b="0" i="0" u="none" strike="noStrike" cap="none">
                <a:solidFill>
                  <a:schemeClr val="lt1"/>
                </a:solidFill>
                <a:latin typeface="Arial"/>
                <a:ea typeface="Arial"/>
                <a:cs typeface="Arial"/>
                <a:sym typeface="Arial"/>
              </a:rPr>
              <a:t>Bridger Nicholson</a:t>
            </a:r>
            <a:endParaRPr sz="4800" b="0" i="0" u="none" strike="noStrike" cap="none">
              <a:solidFill>
                <a:schemeClr val="dk1"/>
              </a:solidFill>
              <a:latin typeface="Arial"/>
              <a:ea typeface="Arial"/>
              <a:cs typeface="Arial"/>
              <a:sym typeface="Arial"/>
            </a:endParaRPr>
          </a:p>
        </p:txBody>
      </p:sp>
      <p:pic>
        <p:nvPicPr>
          <p:cNvPr id="117" name="Google Shape;117;p1"/>
          <p:cNvPicPr preferRelativeResize="0"/>
          <p:nvPr/>
        </p:nvPicPr>
        <p:blipFill rotWithShape="1">
          <a:blip r:embed="rId6">
            <a:alphaModFix/>
          </a:blip>
          <a:srcRect/>
          <a:stretch/>
        </p:blipFill>
        <p:spPr>
          <a:xfrm>
            <a:off x="38312287" y="1675825"/>
            <a:ext cx="4036200" cy="4054223"/>
          </a:xfrm>
          <a:prstGeom prst="rect">
            <a:avLst/>
          </a:prstGeom>
          <a:noFill/>
          <a:ln>
            <a:noFill/>
          </a:ln>
        </p:spPr>
      </p:pic>
      <p:pic>
        <p:nvPicPr>
          <p:cNvPr id="118" name="Google Shape;118;p1"/>
          <p:cNvPicPr preferRelativeResize="0"/>
          <p:nvPr/>
        </p:nvPicPr>
        <p:blipFill rotWithShape="1">
          <a:blip r:embed="rId7">
            <a:alphaModFix/>
          </a:blip>
          <a:srcRect l="7013" t="5790" r="5320" b="4852"/>
          <a:stretch/>
        </p:blipFill>
        <p:spPr>
          <a:xfrm>
            <a:off x="30101338" y="14229875"/>
            <a:ext cx="5943600" cy="7429800"/>
          </a:xfrm>
          <a:prstGeom prst="rect">
            <a:avLst/>
          </a:prstGeom>
          <a:noFill/>
          <a:ln>
            <a:noFill/>
          </a:ln>
        </p:spPr>
      </p:pic>
      <p:sp>
        <p:nvSpPr>
          <p:cNvPr id="119" name="Google Shape;119;p1"/>
          <p:cNvSpPr txBox="1"/>
          <p:nvPr/>
        </p:nvSpPr>
        <p:spPr>
          <a:xfrm>
            <a:off x="36435325" y="13863600"/>
            <a:ext cx="7041000" cy="7772400"/>
          </a:xfrm>
          <a:prstGeom prst="rect">
            <a:avLst/>
          </a:prstGeom>
          <a:solidFill>
            <a:srgbClr val="CCCCCC"/>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a:solidFill>
                  <a:schemeClr val="dk1"/>
                </a:solidFill>
                <a:latin typeface="Arial"/>
                <a:ea typeface="Arial"/>
                <a:cs typeface="Arial"/>
                <a:sym typeface="Arial"/>
              </a:rPr>
              <a:t>Career </a:t>
            </a:r>
            <a:r>
              <a:rPr lang="en-US" sz="2600" b="1">
                <a:solidFill>
                  <a:schemeClr val="dk1"/>
                </a:solidFill>
              </a:rPr>
              <a:t>O</a:t>
            </a:r>
            <a:r>
              <a:rPr lang="en-US" sz="2600" b="1" i="0" u="none" strike="noStrike" cap="none">
                <a:solidFill>
                  <a:schemeClr val="dk1"/>
                </a:solidFill>
                <a:latin typeface="Arial"/>
                <a:ea typeface="Arial"/>
                <a:cs typeface="Arial"/>
                <a:sym typeface="Arial"/>
              </a:rPr>
              <a:t>pportunities</a:t>
            </a:r>
            <a:endParaRPr sz="2600" b="1" i="0" u="none" strike="noStrike" cap="none">
              <a:solidFill>
                <a:schemeClr val="dk1"/>
              </a:solidFill>
              <a:latin typeface="Arial"/>
              <a:ea typeface="Arial"/>
              <a:cs typeface="Arial"/>
              <a:sym typeface="Arial"/>
            </a:endParaRPr>
          </a:p>
          <a:p>
            <a:pPr marL="457200" marR="0" lvl="0" indent="-393700" algn="l" rtl="0">
              <a:lnSpc>
                <a:spcPct val="100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Psychedelic </a:t>
            </a:r>
            <a:r>
              <a:rPr lang="en-US" sz="2600">
                <a:solidFill>
                  <a:schemeClr val="dk1"/>
                </a:solidFill>
              </a:rPr>
              <a:t>F</a:t>
            </a:r>
            <a:r>
              <a:rPr lang="en-US" sz="2600" b="0" i="0" u="none" strike="noStrike" cap="none">
                <a:solidFill>
                  <a:schemeClr val="dk1"/>
                </a:solidFill>
                <a:latin typeface="Arial"/>
                <a:ea typeface="Arial"/>
                <a:cs typeface="Arial"/>
                <a:sym typeface="Arial"/>
              </a:rPr>
              <a:t>acilitator/</a:t>
            </a:r>
            <a:r>
              <a:rPr lang="en-US" sz="2600">
                <a:solidFill>
                  <a:schemeClr val="dk1"/>
                </a:solidFill>
              </a:rPr>
              <a:t>T</a:t>
            </a:r>
            <a:r>
              <a:rPr lang="en-US" sz="2600" b="0" i="0" u="none" strike="noStrike" cap="none">
                <a:solidFill>
                  <a:schemeClr val="dk1"/>
                </a:solidFill>
                <a:latin typeface="Arial"/>
                <a:ea typeface="Arial"/>
                <a:cs typeface="Arial"/>
                <a:sym typeface="Arial"/>
              </a:rPr>
              <a:t>herapist</a:t>
            </a:r>
            <a:endParaRPr sz="2600" b="0" i="0" u="none" strike="noStrike" cap="none">
              <a:solidFill>
                <a:schemeClr val="dk1"/>
              </a:solidFill>
              <a:latin typeface="Arial"/>
              <a:ea typeface="Arial"/>
              <a:cs typeface="Arial"/>
              <a:sym typeface="Arial"/>
            </a:endParaRPr>
          </a:p>
          <a:p>
            <a:pPr marL="457200" marR="0" lvl="0" indent="-393700" algn="l" rtl="0">
              <a:lnSpc>
                <a:spcPct val="100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Research</a:t>
            </a:r>
            <a:endParaRPr sz="2600" b="0" i="0" u="none" strike="noStrike" cap="none">
              <a:solidFill>
                <a:schemeClr val="dk1"/>
              </a:solidFill>
              <a:latin typeface="Arial"/>
              <a:ea typeface="Arial"/>
              <a:cs typeface="Arial"/>
              <a:sym typeface="Arial"/>
            </a:endParaRPr>
          </a:p>
          <a:p>
            <a:pPr marL="457200" marR="0" lvl="0" indent="-393700" algn="l" rtl="0">
              <a:lnSpc>
                <a:spcPct val="100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Policy </a:t>
            </a:r>
            <a:r>
              <a:rPr lang="en-US" sz="2600">
                <a:solidFill>
                  <a:schemeClr val="dk1"/>
                </a:solidFill>
              </a:rPr>
              <a:t>A</a:t>
            </a:r>
            <a:r>
              <a:rPr lang="en-US" sz="2600" b="0" i="0" u="none" strike="noStrike" cap="none">
                <a:solidFill>
                  <a:schemeClr val="dk1"/>
                </a:solidFill>
                <a:latin typeface="Arial"/>
                <a:ea typeface="Arial"/>
                <a:cs typeface="Arial"/>
                <a:sym typeface="Arial"/>
              </a:rPr>
              <a:t>dvocate/</a:t>
            </a:r>
            <a:r>
              <a:rPr lang="en-US" sz="2600">
                <a:solidFill>
                  <a:schemeClr val="dk1"/>
                </a:solidFill>
              </a:rPr>
              <a:t>L</a:t>
            </a:r>
            <a:r>
              <a:rPr lang="en-US" sz="2600" b="0" i="0" u="none" strike="noStrike" cap="none">
                <a:solidFill>
                  <a:schemeClr val="dk1"/>
                </a:solidFill>
                <a:latin typeface="Arial"/>
                <a:ea typeface="Arial"/>
                <a:cs typeface="Arial"/>
                <a:sym typeface="Arial"/>
              </a:rPr>
              <a:t>egal </a:t>
            </a:r>
            <a:r>
              <a:rPr lang="en-US" sz="2600">
                <a:solidFill>
                  <a:schemeClr val="dk1"/>
                </a:solidFill>
              </a:rPr>
              <a:t>A</a:t>
            </a:r>
            <a:r>
              <a:rPr lang="en-US" sz="2600" b="0" i="0" u="none" strike="noStrike" cap="none">
                <a:solidFill>
                  <a:schemeClr val="dk1"/>
                </a:solidFill>
                <a:latin typeface="Arial"/>
                <a:ea typeface="Arial"/>
                <a:cs typeface="Arial"/>
                <a:sym typeface="Arial"/>
              </a:rPr>
              <a:t>dvisor</a:t>
            </a:r>
            <a:endParaRPr sz="2600" b="0" i="0" u="none" strike="noStrike" cap="none">
              <a:solidFill>
                <a:schemeClr val="dk1"/>
              </a:solidFill>
              <a:latin typeface="Arial"/>
              <a:ea typeface="Arial"/>
              <a:cs typeface="Arial"/>
              <a:sym typeface="Arial"/>
            </a:endParaRPr>
          </a:p>
          <a:p>
            <a:pPr marL="457200" marR="0" lvl="0" indent="-393700" algn="l" rtl="0">
              <a:lnSpc>
                <a:spcPct val="100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Public </a:t>
            </a:r>
            <a:r>
              <a:rPr lang="en-US" sz="2600">
                <a:solidFill>
                  <a:schemeClr val="dk1"/>
                </a:solidFill>
              </a:rPr>
              <a:t>H</a:t>
            </a:r>
            <a:r>
              <a:rPr lang="en-US" sz="2600" b="0" i="0" u="none" strike="noStrike" cap="none">
                <a:solidFill>
                  <a:schemeClr val="dk1"/>
                </a:solidFill>
                <a:latin typeface="Arial"/>
                <a:ea typeface="Arial"/>
                <a:cs typeface="Arial"/>
                <a:sym typeface="Arial"/>
              </a:rPr>
              <a:t>ealth or </a:t>
            </a:r>
            <a:r>
              <a:rPr lang="en-US" sz="2600">
                <a:solidFill>
                  <a:schemeClr val="dk1"/>
                </a:solidFill>
              </a:rPr>
              <a:t>C</a:t>
            </a:r>
            <a:r>
              <a:rPr lang="en-US" sz="2600" b="0" i="0" u="none" strike="noStrike" cap="none">
                <a:solidFill>
                  <a:schemeClr val="dk1"/>
                </a:solidFill>
                <a:latin typeface="Arial"/>
                <a:ea typeface="Arial"/>
                <a:cs typeface="Arial"/>
                <a:sym typeface="Arial"/>
              </a:rPr>
              <a:t>ommunity </a:t>
            </a:r>
            <a:r>
              <a:rPr lang="en-US" sz="2600">
                <a:solidFill>
                  <a:schemeClr val="dk1"/>
                </a:solidFill>
              </a:rPr>
              <a:t>O</a:t>
            </a:r>
            <a:r>
              <a:rPr lang="en-US" sz="2600" b="0" i="0" u="none" strike="noStrike" cap="none">
                <a:solidFill>
                  <a:schemeClr val="dk1"/>
                </a:solidFill>
                <a:latin typeface="Arial"/>
                <a:ea typeface="Arial"/>
                <a:cs typeface="Arial"/>
                <a:sym typeface="Arial"/>
              </a:rPr>
              <a:t>utreach</a:t>
            </a:r>
            <a:endParaRPr sz="2600" b="0" i="0" u="none" strike="noStrike" cap="none">
              <a:solidFill>
                <a:schemeClr val="dk1"/>
              </a:solidFill>
              <a:latin typeface="Arial"/>
              <a:ea typeface="Arial"/>
              <a:cs typeface="Arial"/>
              <a:sym typeface="Arial"/>
            </a:endParaRPr>
          </a:p>
          <a:p>
            <a:pPr marL="457200" marR="0" lvl="0" indent="-393700" algn="l" rtl="0">
              <a:lnSpc>
                <a:spcPct val="100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Educator or </a:t>
            </a:r>
            <a:r>
              <a:rPr lang="en-US" sz="2600">
                <a:solidFill>
                  <a:schemeClr val="dk1"/>
                </a:solidFill>
              </a:rPr>
              <a:t>T</a:t>
            </a:r>
            <a:r>
              <a:rPr lang="en-US" sz="2600" b="0" i="0" u="none" strike="noStrike" cap="none">
                <a:solidFill>
                  <a:schemeClr val="dk1"/>
                </a:solidFill>
                <a:latin typeface="Arial"/>
                <a:ea typeface="Arial"/>
                <a:cs typeface="Arial"/>
                <a:sym typeface="Arial"/>
              </a:rPr>
              <a:t>rainer</a:t>
            </a:r>
            <a:endParaRPr sz="2600" b="0" i="0" u="none" strike="noStrike" cap="none">
              <a:solidFill>
                <a:schemeClr val="dk1"/>
              </a:solidFill>
              <a:latin typeface="Arial"/>
              <a:ea typeface="Arial"/>
              <a:cs typeface="Arial"/>
              <a:sym typeface="Arial"/>
            </a:endParaRPr>
          </a:p>
          <a:p>
            <a:pPr marL="457200" marR="0" lvl="0" indent="-393700" algn="l" rtl="0">
              <a:lnSpc>
                <a:spcPct val="100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Mycologist/</a:t>
            </a:r>
            <a:r>
              <a:rPr lang="en-US" sz="2600">
                <a:solidFill>
                  <a:schemeClr val="dk1"/>
                </a:solidFill>
              </a:rPr>
              <a:t>C</a:t>
            </a:r>
            <a:r>
              <a:rPr lang="en-US" sz="2600" b="0" i="0" u="none" strike="noStrike" cap="none">
                <a:solidFill>
                  <a:schemeClr val="dk1"/>
                </a:solidFill>
                <a:latin typeface="Arial"/>
                <a:ea typeface="Arial"/>
                <a:cs typeface="Arial"/>
                <a:sym typeface="Arial"/>
              </a:rPr>
              <a:t>ultivation/</a:t>
            </a:r>
            <a:r>
              <a:rPr lang="en-US" sz="2600">
                <a:solidFill>
                  <a:schemeClr val="dk1"/>
                </a:solidFill>
              </a:rPr>
              <a:t>M</a:t>
            </a:r>
            <a:r>
              <a:rPr lang="en-US" sz="2600" b="0" i="0" u="none" strike="noStrike" cap="none">
                <a:solidFill>
                  <a:schemeClr val="dk1"/>
                </a:solidFill>
                <a:latin typeface="Arial"/>
                <a:ea typeface="Arial"/>
                <a:cs typeface="Arial"/>
                <a:sym typeface="Arial"/>
              </a:rPr>
              <a:t>icrobiology</a:t>
            </a:r>
            <a:endParaRPr sz="2600" b="0" i="0" u="none" strike="noStrike" cap="none">
              <a:solidFill>
                <a:schemeClr val="dk1"/>
              </a:solidFill>
              <a:latin typeface="Arial"/>
              <a:ea typeface="Arial"/>
              <a:cs typeface="Arial"/>
              <a:sym typeface="Arial"/>
            </a:endParaRPr>
          </a:p>
          <a:p>
            <a:pPr marL="457200" marR="0" lvl="0" indent="-393700" algn="l" rtl="0">
              <a:lnSpc>
                <a:spcPct val="100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Laboratory </a:t>
            </a:r>
            <a:r>
              <a:rPr lang="en-US" sz="2600">
                <a:solidFill>
                  <a:schemeClr val="dk1"/>
                </a:solidFill>
              </a:rPr>
              <a:t>T</a:t>
            </a:r>
            <a:r>
              <a:rPr lang="en-US" sz="2600" b="0" i="0" u="none" strike="noStrike" cap="none">
                <a:solidFill>
                  <a:schemeClr val="dk1"/>
                </a:solidFill>
                <a:latin typeface="Arial"/>
                <a:ea typeface="Arial"/>
                <a:cs typeface="Arial"/>
                <a:sym typeface="Arial"/>
              </a:rPr>
              <a:t>echnician for </a:t>
            </a:r>
            <a:r>
              <a:rPr lang="en-US" sz="2600">
                <a:solidFill>
                  <a:schemeClr val="dk1"/>
                </a:solidFill>
              </a:rPr>
              <a:t>T</a:t>
            </a:r>
            <a:r>
              <a:rPr lang="en-US" sz="2600" b="0" i="0" u="none" strike="noStrike" cap="none">
                <a:solidFill>
                  <a:schemeClr val="dk1"/>
                </a:solidFill>
                <a:latin typeface="Arial"/>
                <a:ea typeface="Arial"/>
                <a:cs typeface="Arial"/>
                <a:sym typeface="Arial"/>
              </a:rPr>
              <a:t>esting</a:t>
            </a:r>
            <a:endParaRPr sz="2600" b="0" i="0" u="none" strike="noStrike" cap="none">
              <a:solidFill>
                <a:schemeClr val="dk1"/>
              </a:solidFill>
              <a:latin typeface="Arial"/>
              <a:ea typeface="Arial"/>
              <a:cs typeface="Arial"/>
              <a:sym typeface="Arial"/>
            </a:endParaRPr>
          </a:p>
          <a:p>
            <a:pPr marL="457200" marR="0" lvl="0" indent="-393700" algn="l" rtl="0">
              <a:lnSpc>
                <a:spcPct val="100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Consultant</a:t>
            </a:r>
            <a:endParaRPr sz="2600" b="0" i="0" u="none" strike="noStrike" cap="none">
              <a:solidFill>
                <a:schemeClr val="dk1"/>
              </a:solidFill>
              <a:latin typeface="Arial"/>
              <a:ea typeface="Arial"/>
              <a:cs typeface="Arial"/>
              <a:sym typeface="Arial"/>
            </a:endParaRPr>
          </a:p>
          <a:p>
            <a:pPr marL="457200" marR="0" lvl="0" indent="-393700" algn="l" rtl="0">
              <a:lnSpc>
                <a:spcPct val="100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Marketing and </a:t>
            </a:r>
            <a:r>
              <a:rPr lang="en-US" sz="2600">
                <a:solidFill>
                  <a:schemeClr val="dk1"/>
                </a:solidFill>
              </a:rPr>
              <a:t>B</a:t>
            </a:r>
            <a:r>
              <a:rPr lang="en-US" sz="2600" b="0" i="0" u="none" strike="noStrike" cap="none">
                <a:solidFill>
                  <a:schemeClr val="dk1"/>
                </a:solidFill>
                <a:latin typeface="Arial"/>
                <a:ea typeface="Arial"/>
                <a:cs typeface="Arial"/>
                <a:sym typeface="Arial"/>
              </a:rPr>
              <a:t>usiness</a:t>
            </a:r>
            <a:endParaRPr sz="2600" b="0" i="0" u="none" strike="noStrike" cap="none">
              <a:solidFill>
                <a:schemeClr val="dk1"/>
              </a:solidFill>
              <a:latin typeface="Arial"/>
              <a:ea typeface="Arial"/>
              <a:cs typeface="Arial"/>
              <a:sym typeface="Arial"/>
            </a:endParaRPr>
          </a:p>
          <a:p>
            <a:pPr marL="457200" marR="0" lvl="0" indent="-393700" algn="l" rtl="0">
              <a:lnSpc>
                <a:spcPct val="100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Formulation or </a:t>
            </a:r>
            <a:r>
              <a:rPr lang="en-US" sz="2600">
                <a:solidFill>
                  <a:schemeClr val="dk1"/>
                </a:solidFill>
              </a:rPr>
              <a:t>S</a:t>
            </a:r>
            <a:r>
              <a:rPr lang="en-US" sz="2600" b="0" i="0" u="none" strike="noStrike" cap="none">
                <a:solidFill>
                  <a:schemeClr val="dk1"/>
                </a:solidFill>
                <a:latin typeface="Arial"/>
                <a:ea typeface="Arial"/>
                <a:cs typeface="Arial"/>
                <a:sym typeface="Arial"/>
              </a:rPr>
              <a:t>ynthetic </a:t>
            </a:r>
            <a:r>
              <a:rPr lang="en-US" sz="2600">
                <a:solidFill>
                  <a:schemeClr val="dk1"/>
                </a:solidFill>
              </a:rPr>
              <a:t>C</a:t>
            </a:r>
            <a:r>
              <a:rPr lang="en-US" sz="2600" b="0" i="0" u="none" strike="noStrike" cap="none">
                <a:solidFill>
                  <a:schemeClr val="dk1"/>
                </a:solidFill>
                <a:latin typeface="Arial"/>
                <a:ea typeface="Arial"/>
                <a:cs typeface="Arial"/>
                <a:sym typeface="Arial"/>
              </a:rPr>
              <a:t>hemist</a:t>
            </a:r>
            <a:endParaRPr sz="2600" b="0" i="0" u="none" strike="noStrike" cap="none">
              <a:solidFill>
                <a:schemeClr val="dk1"/>
              </a:solidFill>
              <a:latin typeface="Arial"/>
              <a:ea typeface="Arial"/>
              <a:cs typeface="Arial"/>
              <a:sym typeface="Arial"/>
            </a:endParaRPr>
          </a:p>
          <a:p>
            <a:pPr marL="457200" marR="0" lvl="0" indent="-393700" algn="l" rtl="0">
              <a:lnSpc>
                <a:spcPct val="100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Ecologist</a:t>
            </a:r>
            <a:endParaRPr sz="2600" b="0" i="0" u="none" strike="noStrike" cap="none">
              <a:solidFill>
                <a:schemeClr val="dk1"/>
              </a:solidFill>
              <a:latin typeface="Arial"/>
              <a:ea typeface="Arial"/>
              <a:cs typeface="Arial"/>
              <a:sym typeface="Arial"/>
            </a:endParaRPr>
          </a:p>
          <a:p>
            <a:pPr marL="457200" marR="0" lvl="0" indent="-393700" algn="l" rtl="0">
              <a:lnSpc>
                <a:spcPct val="100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Cultural </a:t>
            </a:r>
            <a:r>
              <a:rPr lang="en-US" sz="2600">
                <a:solidFill>
                  <a:schemeClr val="dk1"/>
                </a:solidFill>
              </a:rPr>
              <a:t>E</a:t>
            </a:r>
            <a:r>
              <a:rPr lang="en-US" sz="2600" b="0" i="0" u="none" strike="noStrike" cap="none">
                <a:solidFill>
                  <a:schemeClr val="dk1"/>
                </a:solidFill>
                <a:latin typeface="Arial"/>
                <a:ea typeface="Arial"/>
                <a:cs typeface="Arial"/>
                <a:sym typeface="Arial"/>
              </a:rPr>
              <a:t>ducator</a:t>
            </a:r>
            <a:endParaRPr sz="2600" b="0" i="0" u="none" strike="noStrike" cap="none">
              <a:solidFill>
                <a:schemeClr val="dk1"/>
              </a:solidFill>
              <a:latin typeface="Arial"/>
              <a:ea typeface="Arial"/>
              <a:cs typeface="Arial"/>
              <a:sym typeface="Arial"/>
            </a:endParaRPr>
          </a:p>
          <a:p>
            <a:pPr marL="457200" marR="0" lvl="0" indent="-393700" algn="l" rtl="0">
              <a:lnSpc>
                <a:spcPct val="100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Clinical </a:t>
            </a:r>
            <a:r>
              <a:rPr lang="en-US" sz="2600">
                <a:solidFill>
                  <a:schemeClr val="dk1"/>
                </a:solidFill>
              </a:rPr>
              <a:t>T</a:t>
            </a:r>
            <a:r>
              <a:rPr lang="en-US" sz="2600" b="0" i="0" u="none" strike="noStrike" cap="none">
                <a:solidFill>
                  <a:schemeClr val="dk1"/>
                </a:solidFill>
                <a:latin typeface="Arial"/>
                <a:ea typeface="Arial"/>
                <a:cs typeface="Arial"/>
                <a:sym typeface="Arial"/>
              </a:rPr>
              <a:t>rial </a:t>
            </a:r>
            <a:r>
              <a:rPr lang="en-US" sz="2600">
                <a:solidFill>
                  <a:schemeClr val="dk1"/>
                </a:solidFill>
              </a:rPr>
              <a:t>C</a:t>
            </a:r>
            <a:r>
              <a:rPr lang="en-US" sz="2600" b="0" i="0" u="none" strike="noStrike" cap="none">
                <a:solidFill>
                  <a:schemeClr val="dk1"/>
                </a:solidFill>
                <a:latin typeface="Arial"/>
                <a:ea typeface="Arial"/>
                <a:cs typeface="Arial"/>
                <a:sym typeface="Arial"/>
              </a:rPr>
              <a:t>oordinator </a:t>
            </a:r>
            <a:endParaRPr sz="2600" b="0" i="0" u="none" strike="noStrike" cap="none">
              <a:solidFill>
                <a:schemeClr val="dk1"/>
              </a:solidFill>
              <a:latin typeface="Arial"/>
              <a:ea typeface="Arial"/>
              <a:cs typeface="Arial"/>
              <a:sym typeface="Arial"/>
            </a:endParaRPr>
          </a:p>
          <a:p>
            <a:pPr marL="457200" marR="0" lvl="0" indent="-393700" algn="l" rtl="0">
              <a:lnSpc>
                <a:spcPct val="100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Ethnographer</a:t>
            </a:r>
            <a:endParaRPr sz="2600" b="0" i="0" u="none" strike="noStrike" cap="none">
              <a:solidFill>
                <a:schemeClr val="dk1"/>
              </a:solidFill>
              <a:latin typeface="Arial"/>
              <a:ea typeface="Arial"/>
              <a:cs typeface="Arial"/>
              <a:sym typeface="Arial"/>
            </a:endParaRPr>
          </a:p>
          <a:p>
            <a:pPr marL="457200" marR="0" lvl="0" indent="-393700" algn="l" rtl="0">
              <a:lnSpc>
                <a:spcPct val="100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Harm </a:t>
            </a:r>
            <a:r>
              <a:rPr lang="en-US" sz="2600">
                <a:solidFill>
                  <a:schemeClr val="dk1"/>
                </a:solidFill>
              </a:rPr>
              <a:t>R</a:t>
            </a:r>
            <a:r>
              <a:rPr lang="en-US" sz="2600" b="0" i="0" u="none" strike="noStrike" cap="none">
                <a:solidFill>
                  <a:schemeClr val="dk1"/>
                </a:solidFill>
                <a:latin typeface="Arial"/>
                <a:ea typeface="Arial"/>
                <a:cs typeface="Arial"/>
                <a:sym typeface="Arial"/>
              </a:rPr>
              <a:t>eduction </a:t>
            </a:r>
            <a:r>
              <a:rPr lang="en-US" sz="2600">
                <a:solidFill>
                  <a:schemeClr val="dk1"/>
                </a:solidFill>
              </a:rPr>
              <a:t>S</a:t>
            </a:r>
            <a:r>
              <a:rPr lang="en-US" sz="2600" b="0" i="0" u="none" strike="noStrike" cap="none">
                <a:solidFill>
                  <a:schemeClr val="dk1"/>
                </a:solidFill>
                <a:latin typeface="Arial"/>
                <a:ea typeface="Arial"/>
                <a:cs typeface="Arial"/>
                <a:sym typeface="Arial"/>
              </a:rPr>
              <a:t>pecialist</a:t>
            </a:r>
            <a:endParaRPr sz="2600" b="0" i="0" u="none" strike="noStrike" cap="none">
              <a:solidFill>
                <a:schemeClr val="dk1"/>
              </a:solidFill>
              <a:latin typeface="Arial"/>
              <a:ea typeface="Arial"/>
              <a:cs typeface="Arial"/>
              <a:sym typeface="Arial"/>
            </a:endParaRPr>
          </a:p>
          <a:p>
            <a:pPr marL="457200" marR="0" lvl="0" indent="-393700" algn="l" rtl="0">
              <a:lnSpc>
                <a:spcPct val="100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Support </a:t>
            </a:r>
            <a:r>
              <a:rPr lang="en-US" sz="2600">
                <a:solidFill>
                  <a:schemeClr val="dk1"/>
                </a:solidFill>
              </a:rPr>
              <a:t>N</a:t>
            </a:r>
            <a:r>
              <a:rPr lang="en-US" sz="2600" b="0" i="0" u="none" strike="noStrike" cap="none">
                <a:solidFill>
                  <a:schemeClr val="dk1"/>
                </a:solidFill>
                <a:latin typeface="Arial"/>
                <a:ea typeface="Arial"/>
                <a:cs typeface="Arial"/>
                <a:sym typeface="Arial"/>
              </a:rPr>
              <a:t>urse</a:t>
            </a:r>
            <a:endParaRPr sz="2600" b="0" i="0" u="none" strike="noStrike" cap="none">
              <a:solidFill>
                <a:schemeClr val="dk1"/>
              </a:solidFill>
              <a:latin typeface="Arial"/>
              <a:ea typeface="Arial"/>
              <a:cs typeface="Arial"/>
              <a:sym typeface="Arial"/>
            </a:endParaRPr>
          </a:p>
          <a:p>
            <a:pPr marL="457200" marR="0" lvl="0" indent="-393700" algn="l" rtl="0">
              <a:lnSpc>
                <a:spcPct val="100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Fundraising and </a:t>
            </a:r>
            <a:r>
              <a:rPr lang="en-US" sz="2600">
                <a:solidFill>
                  <a:schemeClr val="dk1"/>
                </a:solidFill>
              </a:rPr>
              <a:t>V</a:t>
            </a:r>
            <a:r>
              <a:rPr lang="en-US" sz="2600" b="0" i="0" u="none" strike="noStrike" cap="none">
                <a:solidFill>
                  <a:schemeClr val="dk1"/>
                </a:solidFill>
                <a:latin typeface="Arial"/>
                <a:ea typeface="Arial"/>
                <a:cs typeface="Arial"/>
                <a:sym typeface="Arial"/>
              </a:rPr>
              <a:t>enture </a:t>
            </a:r>
            <a:r>
              <a:rPr lang="en-US" sz="2600">
                <a:solidFill>
                  <a:schemeClr val="dk1"/>
                </a:solidFill>
              </a:rPr>
              <a:t>C</a:t>
            </a:r>
            <a:r>
              <a:rPr lang="en-US" sz="2600" b="0" i="0" u="none" strike="noStrike" cap="none">
                <a:solidFill>
                  <a:schemeClr val="dk1"/>
                </a:solidFill>
                <a:latin typeface="Arial"/>
                <a:ea typeface="Arial"/>
                <a:cs typeface="Arial"/>
                <a:sym typeface="Arial"/>
              </a:rPr>
              <a:t>apital </a:t>
            </a:r>
            <a:r>
              <a:rPr lang="en-US" sz="2600">
                <a:solidFill>
                  <a:schemeClr val="dk1"/>
                </a:solidFill>
              </a:rPr>
              <a:t>S</a:t>
            </a:r>
            <a:r>
              <a:rPr lang="en-US" sz="2600" b="0" i="0" u="none" strike="noStrike" cap="none">
                <a:solidFill>
                  <a:schemeClr val="dk1"/>
                </a:solidFill>
                <a:latin typeface="Arial"/>
                <a:ea typeface="Arial"/>
                <a:cs typeface="Arial"/>
                <a:sym typeface="Arial"/>
              </a:rPr>
              <a:t>pecialist</a:t>
            </a:r>
            <a:endParaRPr sz="2600" b="0" i="0" u="none" strike="noStrike" cap="none">
              <a:solidFill>
                <a:schemeClr val="dk1"/>
              </a:solidFill>
              <a:latin typeface="Arial"/>
              <a:ea typeface="Arial"/>
              <a:cs typeface="Arial"/>
              <a:sym typeface="Arial"/>
            </a:endParaRPr>
          </a:p>
          <a:p>
            <a:pPr marL="457200" marR="0" lvl="0" indent="-393700" algn="l" rtl="0">
              <a:lnSpc>
                <a:spcPct val="100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Financial </a:t>
            </a:r>
            <a:r>
              <a:rPr lang="en-US" sz="2600">
                <a:solidFill>
                  <a:schemeClr val="dk1"/>
                </a:solidFill>
              </a:rPr>
              <a:t>A</a:t>
            </a:r>
            <a:r>
              <a:rPr lang="en-US" sz="2600" b="0" i="0" u="none" strike="noStrike" cap="none">
                <a:solidFill>
                  <a:schemeClr val="dk1"/>
                </a:solidFill>
                <a:latin typeface="Arial"/>
                <a:ea typeface="Arial"/>
                <a:cs typeface="Arial"/>
                <a:sym typeface="Arial"/>
              </a:rPr>
              <a:t>nalyst</a:t>
            </a:r>
            <a:endParaRPr sz="2600" b="0" i="0" u="none" strike="noStrike" cap="none">
              <a:solidFill>
                <a:schemeClr val="dk1"/>
              </a:solidFill>
              <a:latin typeface="Arial"/>
              <a:ea typeface="Arial"/>
              <a:cs typeface="Arial"/>
              <a:sym typeface="Arial"/>
            </a:endParaRPr>
          </a:p>
        </p:txBody>
      </p:sp>
      <p:sp>
        <p:nvSpPr>
          <p:cNvPr id="120" name="Google Shape;120;p1"/>
          <p:cNvSpPr txBox="1"/>
          <p:nvPr/>
        </p:nvSpPr>
        <p:spPr>
          <a:xfrm>
            <a:off x="36435325" y="8128825"/>
            <a:ext cx="7041000" cy="5394900"/>
          </a:xfrm>
          <a:prstGeom prst="rect">
            <a:avLst/>
          </a:prstGeom>
          <a:solidFill>
            <a:srgbClr val="CCCCCC"/>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600" b="1" i="0" u="none" strike="noStrike" cap="none">
                <a:solidFill>
                  <a:schemeClr val="dk1"/>
                </a:solidFill>
                <a:latin typeface="Arial"/>
                <a:ea typeface="Arial"/>
                <a:cs typeface="Arial"/>
                <a:sym typeface="Arial"/>
              </a:rPr>
              <a:t>Strategies for </a:t>
            </a:r>
            <a:r>
              <a:rPr lang="en-US" sz="2600" b="1">
                <a:solidFill>
                  <a:schemeClr val="dk1"/>
                </a:solidFill>
              </a:rPr>
              <a:t>P</a:t>
            </a:r>
            <a:r>
              <a:rPr lang="en-US" sz="2600" b="1" i="0" u="none" strike="noStrike" cap="none">
                <a:solidFill>
                  <a:schemeClr val="dk1"/>
                </a:solidFill>
                <a:latin typeface="Arial"/>
                <a:ea typeface="Arial"/>
                <a:cs typeface="Arial"/>
                <a:sym typeface="Arial"/>
              </a:rPr>
              <a:t>rofessional </a:t>
            </a:r>
            <a:r>
              <a:rPr lang="en-US" sz="2600" b="1">
                <a:solidFill>
                  <a:schemeClr val="dk1"/>
                </a:solidFill>
              </a:rPr>
              <a:t>G</a:t>
            </a:r>
            <a:r>
              <a:rPr lang="en-US" sz="2600" b="1" i="0" u="none" strike="noStrike" cap="none">
                <a:solidFill>
                  <a:schemeClr val="dk1"/>
                </a:solidFill>
                <a:latin typeface="Arial"/>
                <a:ea typeface="Arial"/>
                <a:cs typeface="Arial"/>
                <a:sym typeface="Arial"/>
              </a:rPr>
              <a:t>rowth</a:t>
            </a:r>
            <a:endParaRPr sz="2600" b="1" i="0" u="none" strike="noStrike" cap="none">
              <a:solidFill>
                <a:schemeClr val="dk1"/>
              </a:solidFill>
              <a:latin typeface="Arial"/>
              <a:ea typeface="Arial"/>
              <a:cs typeface="Arial"/>
              <a:sym typeface="Arial"/>
            </a:endParaRPr>
          </a:p>
          <a:p>
            <a:pPr marL="457200" marR="0" lvl="0" indent="-393700" algn="l" rtl="0">
              <a:lnSpc>
                <a:spcPct val="115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Build a strong foundation of knowledge</a:t>
            </a:r>
            <a:endParaRPr sz="2600" b="0" i="0" u="none" strike="noStrike" cap="none">
              <a:solidFill>
                <a:schemeClr val="dk1"/>
              </a:solidFill>
              <a:latin typeface="Arial"/>
              <a:ea typeface="Arial"/>
              <a:cs typeface="Arial"/>
              <a:sym typeface="Arial"/>
            </a:endParaRPr>
          </a:p>
          <a:p>
            <a:pPr marL="457200" marR="0" lvl="0" indent="-393700" algn="l" rtl="0">
              <a:lnSpc>
                <a:spcPct val="115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Develop cultural humility and appreciation</a:t>
            </a:r>
            <a:endParaRPr sz="2600" b="0" i="0" u="none" strike="noStrike" cap="none">
              <a:solidFill>
                <a:schemeClr val="dk1"/>
              </a:solidFill>
              <a:latin typeface="Arial"/>
              <a:ea typeface="Arial"/>
              <a:cs typeface="Arial"/>
              <a:sym typeface="Arial"/>
            </a:endParaRPr>
          </a:p>
          <a:p>
            <a:pPr marL="457200" marR="0" lvl="0" indent="-393700" algn="l" rtl="0">
              <a:lnSpc>
                <a:spcPct val="115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Practical experience</a:t>
            </a:r>
            <a:endParaRPr sz="2600" b="0" i="0" u="none" strike="noStrike" cap="none">
              <a:solidFill>
                <a:schemeClr val="dk1"/>
              </a:solidFill>
              <a:latin typeface="Arial"/>
              <a:ea typeface="Arial"/>
              <a:cs typeface="Arial"/>
              <a:sym typeface="Arial"/>
            </a:endParaRPr>
          </a:p>
          <a:p>
            <a:pPr marL="457200" marR="0" lvl="0" indent="-393700" algn="l" rtl="0">
              <a:lnSpc>
                <a:spcPct val="115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Build a professional network</a:t>
            </a:r>
            <a:endParaRPr sz="2600" b="0" i="0" u="none" strike="noStrike" cap="none">
              <a:solidFill>
                <a:schemeClr val="dk1"/>
              </a:solidFill>
              <a:latin typeface="Arial"/>
              <a:ea typeface="Arial"/>
              <a:cs typeface="Arial"/>
              <a:sym typeface="Arial"/>
            </a:endParaRPr>
          </a:p>
          <a:p>
            <a:pPr marL="457200" marR="0" lvl="0" indent="-393700" algn="l" rtl="0">
              <a:lnSpc>
                <a:spcPct val="115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Obtain relevant certifications and education</a:t>
            </a:r>
            <a:endParaRPr sz="2600" b="0" i="0" u="none" strike="noStrike" cap="none">
              <a:solidFill>
                <a:schemeClr val="dk1"/>
              </a:solidFill>
              <a:latin typeface="Arial"/>
              <a:ea typeface="Arial"/>
              <a:cs typeface="Arial"/>
              <a:sym typeface="Arial"/>
            </a:endParaRPr>
          </a:p>
          <a:p>
            <a:pPr marL="457200" marR="0" lvl="0" indent="-393700" algn="l" rtl="0">
              <a:lnSpc>
                <a:spcPct val="115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Do your own work with the medicine </a:t>
            </a:r>
            <a:endParaRPr sz="2600" b="0" i="0" u="none" strike="noStrike" cap="none">
              <a:solidFill>
                <a:schemeClr val="dk1"/>
              </a:solidFill>
              <a:latin typeface="Arial"/>
              <a:ea typeface="Arial"/>
              <a:cs typeface="Arial"/>
              <a:sym typeface="Arial"/>
            </a:endParaRPr>
          </a:p>
          <a:p>
            <a:pPr marL="457200" marR="0" lvl="0" indent="-393700" algn="l" rtl="0">
              <a:lnSpc>
                <a:spcPct val="115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Find mentorship</a:t>
            </a:r>
            <a:endParaRPr sz="2600" b="0" i="0" u="none" strike="noStrike" cap="none">
              <a:solidFill>
                <a:schemeClr val="dk1"/>
              </a:solidFill>
              <a:latin typeface="Arial"/>
              <a:ea typeface="Arial"/>
              <a:cs typeface="Arial"/>
              <a:sym typeface="Arial"/>
            </a:endParaRPr>
          </a:p>
          <a:p>
            <a:pPr marL="457200" marR="0" lvl="0" indent="-393700" algn="l" rtl="0">
              <a:lnSpc>
                <a:spcPct val="115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Volunteer with harm reduction groups</a:t>
            </a:r>
            <a:endParaRPr sz="2600" b="0" i="0" u="none" strike="noStrike" cap="none">
              <a:solidFill>
                <a:schemeClr val="dk1"/>
              </a:solidFill>
              <a:latin typeface="Arial"/>
              <a:ea typeface="Arial"/>
              <a:cs typeface="Arial"/>
              <a:sym typeface="Arial"/>
            </a:endParaRPr>
          </a:p>
          <a:p>
            <a:pPr marL="457200" marR="0" lvl="0" indent="-393700" algn="l" rtl="0">
              <a:lnSpc>
                <a:spcPct val="115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Use social media to grow a personal brand</a:t>
            </a:r>
            <a:endParaRPr sz="2600" b="0" i="0" u="none" strike="noStrike" cap="none">
              <a:solidFill>
                <a:schemeClr val="dk1"/>
              </a:solidFill>
              <a:latin typeface="Arial"/>
              <a:ea typeface="Arial"/>
              <a:cs typeface="Arial"/>
              <a:sym typeface="Arial"/>
            </a:endParaRPr>
          </a:p>
          <a:p>
            <a:pPr marL="457200" marR="0" lvl="0" indent="-393700" algn="l" rtl="0">
              <a:lnSpc>
                <a:spcPct val="115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Invest in business and entrepreneurial skills</a:t>
            </a:r>
            <a:endParaRPr sz="2600" b="0" i="0" u="none" strike="noStrike" cap="none">
              <a:solidFill>
                <a:schemeClr val="dk1"/>
              </a:solidFill>
              <a:latin typeface="Arial"/>
              <a:ea typeface="Arial"/>
              <a:cs typeface="Arial"/>
              <a:sym typeface="Arial"/>
            </a:endParaRPr>
          </a:p>
        </p:txBody>
      </p:sp>
      <p:sp>
        <p:nvSpPr>
          <p:cNvPr id="121" name="Google Shape;121;p1"/>
          <p:cNvSpPr txBox="1"/>
          <p:nvPr/>
        </p:nvSpPr>
        <p:spPr>
          <a:xfrm>
            <a:off x="30101338" y="8128825"/>
            <a:ext cx="5943600" cy="5732400"/>
          </a:xfrm>
          <a:prstGeom prst="rect">
            <a:avLst/>
          </a:prstGeom>
          <a:solidFill>
            <a:srgbClr val="CCCCCC"/>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a:solidFill>
                  <a:schemeClr val="dk1"/>
                </a:solidFill>
                <a:latin typeface="Arial"/>
                <a:ea typeface="Arial"/>
                <a:cs typeface="Arial"/>
                <a:sym typeface="Arial"/>
              </a:rPr>
              <a:t>Networking and </a:t>
            </a:r>
            <a:r>
              <a:rPr lang="en-US" sz="2600" b="1">
                <a:solidFill>
                  <a:schemeClr val="dk1"/>
                </a:solidFill>
              </a:rPr>
              <a:t>G</a:t>
            </a:r>
            <a:r>
              <a:rPr lang="en-US" sz="2600" b="1" i="0" u="none" strike="noStrike" cap="none">
                <a:solidFill>
                  <a:schemeClr val="dk1"/>
                </a:solidFill>
                <a:latin typeface="Arial"/>
                <a:ea typeface="Arial"/>
                <a:cs typeface="Arial"/>
                <a:sym typeface="Arial"/>
              </a:rPr>
              <a:t>roups</a:t>
            </a:r>
            <a:endParaRPr sz="2600" b="1" i="0" u="none" strike="noStrike" cap="none">
              <a:solidFill>
                <a:schemeClr val="dk1"/>
              </a:solidFill>
              <a:latin typeface="Arial"/>
              <a:ea typeface="Arial"/>
              <a:cs typeface="Arial"/>
              <a:sym typeface="Arial"/>
            </a:endParaRPr>
          </a:p>
          <a:p>
            <a:pPr marL="457200" marR="0" lvl="0" indent="-393700" algn="l" rtl="0">
              <a:lnSpc>
                <a:spcPct val="108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NOWAK </a:t>
            </a:r>
            <a:r>
              <a:rPr lang="en-US" sz="2600">
                <a:solidFill>
                  <a:schemeClr val="dk1"/>
                </a:solidFill>
              </a:rPr>
              <a:t>S</a:t>
            </a:r>
            <a:r>
              <a:rPr lang="en-US" sz="2600" b="0" i="0" u="none" strike="noStrike" cap="none">
                <a:solidFill>
                  <a:schemeClr val="dk1"/>
                </a:solidFill>
                <a:latin typeface="Arial"/>
                <a:ea typeface="Arial"/>
                <a:cs typeface="Arial"/>
                <a:sym typeface="Arial"/>
              </a:rPr>
              <a:t>ociety</a:t>
            </a:r>
            <a:endParaRPr sz="2600" b="0" i="0" u="none" strike="noStrike" cap="none">
              <a:solidFill>
                <a:schemeClr val="dk1"/>
              </a:solidFill>
              <a:latin typeface="Arial"/>
              <a:ea typeface="Arial"/>
              <a:cs typeface="Arial"/>
              <a:sym typeface="Arial"/>
            </a:endParaRPr>
          </a:p>
          <a:p>
            <a:pPr marL="457200" marR="0" lvl="0" indent="-393700" algn="l" rtl="0">
              <a:lnSpc>
                <a:spcPct val="108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MAPS</a:t>
            </a:r>
            <a:endParaRPr sz="2600" b="0" i="0" u="none" strike="noStrike" cap="none">
              <a:solidFill>
                <a:schemeClr val="dk1"/>
              </a:solidFill>
              <a:latin typeface="Arial"/>
              <a:ea typeface="Arial"/>
              <a:cs typeface="Arial"/>
              <a:sym typeface="Arial"/>
            </a:endParaRPr>
          </a:p>
          <a:p>
            <a:pPr marL="457200" marR="0" lvl="0" indent="-393700" algn="l" rtl="0">
              <a:lnSpc>
                <a:spcPct val="108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Plant </a:t>
            </a:r>
            <a:r>
              <a:rPr lang="en-US" sz="2600">
                <a:solidFill>
                  <a:schemeClr val="dk1"/>
                </a:solidFill>
              </a:rPr>
              <a:t>M</a:t>
            </a:r>
            <a:r>
              <a:rPr lang="en-US" sz="2600" b="0" i="0" u="none" strike="noStrike" cap="none">
                <a:solidFill>
                  <a:schemeClr val="dk1"/>
                </a:solidFill>
                <a:latin typeface="Arial"/>
                <a:ea typeface="Arial"/>
                <a:cs typeface="Arial"/>
                <a:sym typeface="Arial"/>
              </a:rPr>
              <a:t>agic </a:t>
            </a:r>
            <a:r>
              <a:rPr lang="en-US" sz="2600">
                <a:solidFill>
                  <a:schemeClr val="dk1"/>
                </a:solidFill>
              </a:rPr>
              <a:t>C</a:t>
            </a:r>
            <a:r>
              <a:rPr lang="en-US" sz="2600" b="0" i="0" u="none" strike="noStrike" cap="none">
                <a:solidFill>
                  <a:schemeClr val="dk1"/>
                </a:solidFill>
                <a:latin typeface="Arial"/>
                <a:ea typeface="Arial"/>
                <a:cs typeface="Arial"/>
                <a:sym typeface="Arial"/>
              </a:rPr>
              <a:t>afe </a:t>
            </a:r>
            <a:r>
              <a:rPr lang="en-US" sz="2600">
                <a:solidFill>
                  <a:schemeClr val="dk1"/>
                </a:solidFill>
              </a:rPr>
              <a:t>D</a:t>
            </a:r>
            <a:r>
              <a:rPr lang="en-US" sz="2600" b="0" i="0" u="none" strike="noStrike" cap="none">
                <a:solidFill>
                  <a:schemeClr val="dk1"/>
                </a:solidFill>
                <a:latin typeface="Arial"/>
                <a:ea typeface="Arial"/>
                <a:cs typeface="Arial"/>
                <a:sym typeface="Arial"/>
              </a:rPr>
              <a:t>enver</a:t>
            </a:r>
            <a:endParaRPr sz="2600" b="0" i="0" u="none" strike="noStrike" cap="none">
              <a:solidFill>
                <a:schemeClr val="dk1"/>
              </a:solidFill>
              <a:latin typeface="Arial"/>
              <a:ea typeface="Arial"/>
              <a:cs typeface="Arial"/>
              <a:sym typeface="Arial"/>
            </a:endParaRPr>
          </a:p>
          <a:p>
            <a:pPr marL="457200" marR="0" lvl="0" indent="-393700" algn="l" rtl="0">
              <a:lnSpc>
                <a:spcPct val="108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Healing </a:t>
            </a:r>
            <a:r>
              <a:rPr lang="en-US" sz="2600">
                <a:solidFill>
                  <a:schemeClr val="dk1"/>
                </a:solidFill>
              </a:rPr>
              <a:t>A</a:t>
            </a:r>
            <a:r>
              <a:rPr lang="en-US" sz="2600" b="0" i="0" u="none" strike="noStrike" cap="none">
                <a:solidFill>
                  <a:schemeClr val="dk1"/>
                </a:solidFill>
                <a:latin typeface="Arial"/>
                <a:ea typeface="Arial"/>
                <a:cs typeface="Arial"/>
                <a:sym typeface="Arial"/>
              </a:rPr>
              <a:t>dvocacy </a:t>
            </a:r>
            <a:r>
              <a:rPr lang="en-US" sz="2600">
                <a:solidFill>
                  <a:schemeClr val="dk1"/>
                </a:solidFill>
              </a:rPr>
              <a:t>F</a:t>
            </a:r>
            <a:r>
              <a:rPr lang="en-US" sz="2600" b="0" i="0" u="none" strike="noStrike" cap="none">
                <a:solidFill>
                  <a:schemeClr val="dk1"/>
                </a:solidFill>
                <a:latin typeface="Arial"/>
                <a:ea typeface="Arial"/>
                <a:cs typeface="Arial"/>
                <a:sym typeface="Arial"/>
              </a:rPr>
              <a:t>und</a:t>
            </a:r>
            <a:endParaRPr sz="2600" b="0" i="0" u="none" strike="noStrike" cap="none">
              <a:solidFill>
                <a:schemeClr val="dk1"/>
              </a:solidFill>
              <a:latin typeface="Arial"/>
              <a:ea typeface="Arial"/>
              <a:cs typeface="Arial"/>
              <a:sym typeface="Arial"/>
            </a:endParaRPr>
          </a:p>
          <a:p>
            <a:pPr marL="457200" marR="0" lvl="0" indent="-393700" algn="l" rtl="0">
              <a:lnSpc>
                <a:spcPct val="108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Students for </a:t>
            </a:r>
            <a:r>
              <a:rPr lang="en-US" sz="2600">
                <a:solidFill>
                  <a:schemeClr val="dk1"/>
                </a:solidFill>
              </a:rPr>
              <a:t>S</a:t>
            </a:r>
            <a:r>
              <a:rPr lang="en-US" sz="2600" b="0" i="0" u="none" strike="noStrike" cap="none">
                <a:solidFill>
                  <a:schemeClr val="dk1"/>
                </a:solidFill>
                <a:latin typeface="Arial"/>
                <a:ea typeface="Arial"/>
                <a:cs typeface="Arial"/>
                <a:sym typeface="Arial"/>
              </a:rPr>
              <a:t>ensible </a:t>
            </a:r>
            <a:r>
              <a:rPr lang="en-US" sz="2600">
                <a:solidFill>
                  <a:schemeClr val="dk1"/>
                </a:solidFill>
              </a:rPr>
              <a:t>D</a:t>
            </a:r>
            <a:r>
              <a:rPr lang="en-US" sz="2600" b="0" i="0" u="none" strike="noStrike" cap="none">
                <a:solidFill>
                  <a:schemeClr val="dk1"/>
                </a:solidFill>
                <a:latin typeface="Arial"/>
                <a:ea typeface="Arial"/>
                <a:cs typeface="Arial"/>
                <a:sym typeface="Arial"/>
              </a:rPr>
              <a:t>rug </a:t>
            </a:r>
            <a:r>
              <a:rPr lang="en-US" sz="2600">
                <a:solidFill>
                  <a:schemeClr val="dk1"/>
                </a:solidFill>
              </a:rPr>
              <a:t>P</a:t>
            </a:r>
            <a:r>
              <a:rPr lang="en-US" sz="2600" b="0" i="0" u="none" strike="noStrike" cap="none">
                <a:solidFill>
                  <a:schemeClr val="dk1"/>
                </a:solidFill>
                <a:latin typeface="Arial"/>
                <a:ea typeface="Arial"/>
                <a:cs typeface="Arial"/>
                <a:sym typeface="Arial"/>
              </a:rPr>
              <a:t>olicy</a:t>
            </a:r>
            <a:endParaRPr sz="2600" b="0" i="0" u="none" strike="noStrike" cap="none">
              <a:solidFill>
                <a:schemeClr val="dk1"/>
              </a:solidFill>
              <a:latin typeface="Arial"/>
              <a:ea typeface="Arial"/>
              <a:cs typeface="Arial"/>
              <a:sym typeface="Arial"/>
            </a:endParaRPr>
          </a:p>
          <a:p>
            <a:pPr marL="457200" marR="0" lvl="0" indent="-393700" algn="l" rtl="0">
              <a:lnSpc>
                <a:spcPct val="108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Attending </a:t>
            </a:r>
            <a:r>
              <a:rPr lang="en-US" sz="2600">
                <a:solidFill>
                  <a:schemeClr val="dk1"/>
                </a:solidFill>
              </a:rPr>
              <a:t>c</a:t>
            </a:r>
            <a:r>
              <a:rPr lang="en-US" sz="2600" b="0" i="0" u="none" strike="noStrike" cap="none">
                <a:solidFill>
                  <a:schemeClr val="dk1"/>
                </a:solidFill>
                <a:latin typeface="Arial"/>
                <a:ea typeface="Arial"/>
                <a:cs typeface="Arial"/>
                <a:sym typeface="Arial"/>
              </a:rPr>
              <a:t>onferences &amp; events</a:t>
            </a:r>
            <a:endParaRPr sz="2600" b="0" i="0" u="none" strike="noStrike" cap="none">
              <a:solidFill>
                <a:schemeClr val="dk1"/>
              </a:solidFill>
              <a:latin typeface="Arial"/>
              <a:ea typeface="Arial"/>
              <a:cs typeface="Arial"/>
              <a:sym typeface="Arial"/>
            </a:endParaRPr>
          </a:p>
          <a:p>
            <a:pPr marL="914400" marR="0" lvl="1" indent="-393700" algn="l" rtl="0">
              <a:lnSpc>
                <a:spcPct val="108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Aspen </a:t>
            </a:r>
            <a:r>
              <a:rPr lang="en-US" sz="2600">
                <a:solidFill>
                  <a:schemeClr val="dk1"/>
                </a:solidFill>
              </a:rPr>
              <a:t>P</a:t>
            </a:r>
            <a:r>
              <a:rPr lang="en-US" sz="2600" b="0" i="0" u="none" strike="noStrike" cap="none">
                <a:solidFill>
                  <a:schemeClr val="dk1"/>
                </a:solidFill>
                <a:latin typeface="Arial"/>
                <a:ea typeface="Arial"/>
                <a:cs typeface="Arial"/>
                <a:sym typeface="Arial"/>
              </a:rPr>
              <a:t>sychedelic </a:t>
            </a:r>
            <a:r>
              <a:rPr lang="en-US" sz="2600">
                <a:solidFill>
                  <a:schemeClr val="dk1"/>
                </a:solidFill>
              </a:rPr>
              <a:t>S</a:t>
            </a:r>
            <a:r>
              <a:rPr lang="en-US" sz="2600" b="0" i="0" u="none" strike="noStrike" cap="none">
                <a:solidFill>
                  <a:schemeClr val="dk1"/>
                </a:solidFill>
                <a:latin typeface="Arial"/>
                <a:ea typeface="Arial"/>
                <a:cs typeface="Arial"/>
                <a:sym typeface="Arial"/>
              </a:rPr>
              <a:t>ymposium</a:t>
            </a:r>
            <a:endParaRPr sz="2600" b="0" i="0" u="none" strike="noStrike" cap="none">
              <a:solidFill>
                <a:schemeClr val="dk1"/>
              </a:solidFill>
              <a:latin typeface="Arial"/>
              <a:ea typeface="Arial"/>
              <a:cs typeface="Arial"/>
              <a:sym typeface="Arial"/>
            </a:endParaRPr>
          </a:p>
          <a:p>
            <a:pPr marL="914400" marR="0" lvl="1" indent="-393700" algn="l" rtl="0">
              <a:lnSpc>
                <a:spcPct val="108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Psychedelics </a:t>
            </a:r>
            <a:r>
              <a:rPr lang="en-US" sz="2600">
                <a:solidFill>
                  <a:schemeClr val="dk1"/>
                </a:solidFill>
              </a:rPr>
              <a:t>S</a:t>
            </a:r>
            <a:r>
              <a:rPr lang="en-US" sz="2600" b="0" i="0" u="none" strike="noStrike" cap="none">
                <a:solidFill>
                  <a:schemeClr val="dk1"/>
                </a:solidFill>
                <a:latin typeface="Arial"/>
                <a:ea typeface="Arial"/>
                <a:cs typeface="Arial"/>
                <a:sym typeface="Arial"/>
              </a:rPr>
              <a:t>cience 2025</a:t>
            </a:r>
            <a:endParaRPr sz="2600" b="0" i="0" u="none" strike="noStrike" cap="none">
              <a:solidFill>
                <a:schemeClr val="dk1"/>
              </a:solidFill>
              <a:latin typeface="Arial"/>
              <a:ea typeface="Arial"/>
              <a:cs typeface="Arial"/>
              <a:sym typeface="Arial"/>
            </a:endParaRPr>
          </a:p>
          <a:p>
            <a:pPr marL="457200" marR="0" lvl="0" indent="-393700" algn="l" rtl="0">
              <a:lnSpc>
                <a:spcPct val="108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Double </a:t>
            </a:r>
            <a:r>
              <a:rPr lang="en-US" sz="2600">
                <a:solidFill>
                  <a:schemeClr val="dk1"/>
                </a:solidFill>
              </a:rPr>
              <a:t>B</a:t>
            </a:r>
            <a:r>
              <a:rPr lang="en-US" sz="2600" b="0" i="0" u="none" strike="noStrike" cap="none">
                <a:solidFill>
                  <a:schemeClr val="dk1"/>
                </a:solidFill>
                <a:latin typeface="Arial"/>
                <a:ea typeface="Arial"/>
                <a:cs typeface="Arial"/>
                <a:sym typeface="Arial"/>
              </a:rPr>
              <a:t>lind </a:t>
            </a:r>
            <a:r>
              <a:rPr lang="en-US" sz="2600">
                <a:solidFill>
                  <a:schemeClr val="dk1"/>
                </a:solidFill>
              </a:rPr>
              <a:t>M</a:t>
            </a:r>
            <a:r>
              <a:rPr lang="en-US" sz="2600" b="0" i="0" u="none" strike="noStrike" cap="none">
                <a:solidFill>
                  <a:schemeClr val="dk1"/>
                </a:solidFill>
                <a:latin typeface="Arial"/>
                <a:ea typeface="Arial"/>
                <a:cs typeface="Arial"/>
                <a:sym typeface="Arial"/>
              </a:rPr>
              <a:t>agazine</a:t>
            </a:r>
            <a:endParaRPr sz="2600" b="0" i="0" u="none" strike="noStrike" cap="none">
              <a:solidFill>
                <a:schemeClr val="dk1"/>
              </a:solidFill>
              <a:latin typeface="Arial"/>
              <a:ea typeface="Arial"/>
              <a:cs typeface="Arial"/>
              <a:sym typeface="Arial"/>
            </a:endParaRPr>
          </a:p>
          <a:p>
            <a:pPr marL="457200" marR="0" lvl="0" indent="-393700" algn="l" rtl="0">
              <a:lnSpc>
                <a:spcPct val="108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Third Wave</a:t>
            </a:r>
            <a:endParaRPr sz="2600" b="0" i="0" u="none" strike="noStrike" cap="none">
              <a:solidFill>
                <a:schemeClr val="dk1"/>
              </a:solidFill>
              <a:latin typeface="Arial"/>
              <a:ea typeface="Arial"/>
              <a:cs typeface="Arial"/>
              <a:sym typeface="Arial"/>
            </a:endParaRPr>
          </a:p>
          <a:p>
            <a:pPr marL="457200" marR="0" lvl="0" indent="-393700" algn="l" rtl="0">
              <a:lnSpc>
                <a:spcPct val="108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Dose Denver</a:t>
            </a:r>
            <a:endParaRPr sz="2600" b="0" i="0" u="none" strike="noStrike" cap="none">
              <a:solidFill>
                <a:schemeClr val="dk1"/>
              </a:solidFill>
              <a:latin typeface="Arial"/>
              <a:ea typeface="Arial"/>
              <a:cs typeface="Arial"/>
              <a:sym typeface="Arial"/>
            </a:endParaRPr>
          </a:p>
          <a:p>
            <a:pPr marL="457200" marR="0" lvl="0" indent="-393700" algn="l" rtl="0">
              <a:lnSpc>
                <a:spcPct val="108000"/>
              </a:lnSpc>
              <a:spcBef>
                <a:spcPts val="0"/>
              </a:spcBef>
              <a:spcAft>
                <a:spcPts val="0"/>
              </a:spcAft>
              <a:buClr>
                <a:schemeClr val="dk1"/>
              </a:buClr>
              <a:buSzPts val="2600"/>
              <a:buFont typeface="Arial"/>
              <a:buChar char="●"/>
            </a:pPr>
            <a:r>
              <a:rPr lang="en-US" sz="2600" b="0" i="0" u="none" strike="noStrike" cap="none">
                <a:solidFill>
                  <a:schemeClr val="dk1"/>
                </a:solidFill>
                <a:latin typeface="Arial"/>
                <a:ea typeface="Arial"/>
                <a:cs typeface="Arial"/>
                <a:sym typeface="Arial"/>
              </a:rPr>
              <a:t>Zendo Project</a:t>
            </a:r>
            <a:endParaRPr sz="2600" b="0" i="0" u="none" strike="noStrike" cap="none">
              <a:solidFill>
                <a:schemeClr val="dk1"/>
              </a:solidFill>
              <a:latin typeface="Arial"/>
              <a:ea typeface="Arial"/>
              <a:cs typeface="Arial"/>
              <a:sym typeface="Arial"/>
            </a:endParaRPr>
          </a:p>
        </p:txBody>
      </p:sp>
      <p:sp>
        <p:nvSpPr>
          <p:cNvPr id="122" name="Google Shape;122;p1"/>
          <p:cNvSpPr txBox="1"/>
          <p:nvPr/>
        </p:nvSpPr>
        <p:spPr>
          <a:xfrm>
            <a:off x="30101350" y="22813949"/>
            <a:ext cx="13350300" cy="3791700"/>
          </a:xfrm>
          <a:prstGeom prst="rect">
            <a:avLst/>
          </a:prstGeom>
          <a:solidFill>
            <a:srgbClr val="CCCCCC"/>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dk1"/>
                </a:solidFill>
                <a:latin typeface="Arial"/>
                <a:ea typeface="Arial"/>
                <a:cs typeface="Arial"/>
                <a:sym typeface="Arial"/>
              </a:rPr>
              <a:t>The future of the psychedelic field lies in our ability to connect and support one another’s growth. Like the mycelial network nurture</a:t>
            </a:r>
            <a:r>
              <a:rPr lang="en-US" sz="2600">
                <a:solidFill>
                  <a:schemeClr val="dk1"/>
                </a:solidFill>
              </a:rPr>
              <a:t>s</a:t>
            </a:r>
            <a:r>
              <a:rPr lang="en-US" sz="2600" b="0" i="0" u="none" strike="noStrike" cap="none">
                <a:solidFill>
                  <a:schemeClr val="dk1"/>
                </a:solidFill>
                <a:latin typeface="Arial"/>
                <a:ea typeface="Arial"/>
                <a:cs typeface="Arial"/>
                <a:sym typeface="Arial"/>
              </a:rPr>
              <a:t> and sustains ecosystems through connections, our professional community thrives on shared knowledge, mutual support, and unity. Each contribution in research, therapy, policy, or education acts as a thread in this network. By working together, we reinforce the roots of this field, drawing strength from our connections and ensuring that we grow resiliently and responsibly. As we combine our strengths, we push forward the potential of psychedelics to create meaningful impacts on mental health and well-being. Our ability to uplift one another is what will sustain and elevate the psychedelic movement.</a:t>
            </a:r>
            <a:endParaRPr sz="2600" b="0" i="0" u="none" strike="noStrike" cap="none">
              <a:solidFill>
                <a:schemeClr val="dk1"/>
              </a:solidFill>
              <a:latin typeface="Arial"/>
              <a:ea typeface="Arial"/>
              <a:cs typeface="Arial"/>
              <a:sym typeface="Arial"/>
            </a:endParaRPr>
          </a:p>
        </p:txBody>
      </p:sp>
      <p:sp>
        <p:nvSpPr>
          <p:cNvPr id="123" name="Google Shape;123;p1"/>
          <p:cNvSpPr/>
          <p:nvPr/>
        </p:nvSpPr>
        <p:spPr>
          <a:xfrm>
            <a:off x="30101350" y="21840725"/>
            <a:ext cx="13350300" cy="818700"/>
          </a:xfrm>
          <a:prstGeom prst="rect">
            <a:avLst/>
          </a:prstGeom>
          <a:solidFill>
            <a:srgbClr val="191B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399"/>
              <a:buFont typeface="Arial"/>
              <a:buNone/>
            </a:pPr>
            <a:r>
              <a:rPr lang="en-US" sz="5399" b="1" i="0" u="none" strike="noStrike" cap="none">
                <a:solidFill>
                  <a:srgbClr val="EFEDED"/>
                </a:solidFill>
                <a:latin typeface="Arial"/>
                <a:ea typeface="Arial"/>
                <a:cs typeface="Arial"/>
                <a:sym typeface="Arial"/>
              </a:rPr>
              <a:t>Conclusion</a:t>
            </a:r>
            <a:endParaRPr sz="1400" b="0" i="0" u="none" strike="noStrike" cap="none">
              <a:solidFill>
                <a:srgbClr val="000000"/>
              </a:solidFill>
              <a:latin typeface="Arial"/>
              <a:ea typeface="Arial"/>
              <a:cs typeface="Arial"/>
              <a:sym typeface="Arial"/>
            </a:endParaRPr>
          </a:p>
        </p:txBody>
      </p:sp>
      <p:sp>
        <p:nvSpPr>
          <p:cNvPr id="124" name="Google Shape;124;p1"/>
          <p:cNvSpPr txBox="1"/>
          <p:nvPr/>
        </p:nvSpPr>
        <p:spPr>
          <a:xfrm>
            <a:off x="30101350" y="27760202"/>
            <a:ext cx="13350300" cy="1969200"/>
          </a:xfrm>
          <a:prstGeom prst="rect">
            <a:avLst/>
          </a:prstGeom>
          <a:solidFill>
            <a:srgbClr val="CCCCCC"/>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800"/>
              <a:buFont typeface="Arial"/>
              <a:buNone/>
            </a:pPr>
            <a:r>
              <a:rPr lang="en-US">
                <a:solidFill>
                  <a:srgbClr val="1B1B1B"/>
                </a:solidFill>
              </a:rPr>
              <a:t>Cavarra, M., Falzone, A., Ramaekers, J. G., Kuypers, K. P. C., &amp; Mento, C. (2022). Psychedelic-Assisted Psychotherapy-A Systematic Review of Associated Psychological Interventions. </a:t>
            </a:r>
            <a:r>
              <a:rPr lang="en-US" i="1">
                <a:solidFill>
                  <a:srgbClr val="1B1B1B"/>
                </a:solidFill>
              </a:rPr>
              <a:t>Frontiers in psychology</a:t>
            </a:r>
            <a:r>
              <a:rPr lang="en-US">
                <a:solidFill>
                  <a:srgbClr val="1B1B1B"/>
                </a:solidFill>
              </a:rPr>
              <a:t>, </a:t>
            </a:r>
            <a:r>
              <a:rPr lang="en-US" i="1">
                <a:solidFill>
                  <a:srgbClr val="1B1B1B"/>
                </a:solidFill>
              </a:rPr>
              <a:t>13</a:t>
            </a:r>
            <a:r>
              <a:rPr lang="en-US">
                <a:solidFill>
                  <a:srgbClr val="1B1B1B"/>
                </a:solidFill>
              </a:rPr>
              <a:t>, 887255. </a:t>
            </a:r>
            <a:r>
              <a:rPr lang="en-US">
                <a:solidFill>
                  <a:srgbClr val="1B1B1B"/>
                </a:solidFill>
                <a:uFill>
                  <a:noFill/>
                </a:uFill>
                <a:hlinkClick r:id="rId8">
                  <a:extLst>
                    <a:ext uri="{A12FA001-AC4F-418D-AE19-62706E023703}">
                      <ahyp:hlinkClr xmlns:ahyp="http://schemas.microsoft.com/office/drawing/2018/hyperlinkcolor" val="tx"/>
                    </a:ext>
                  </a:extLst>
                </a:hlinkClick>
              </a:rPr>
              <a:t>https://doi.org/10.3389/fpsyg.2022.887255</a:t>
            </a:r>
            <a:endParaRPr>
              <a:solidFill>
                <a:srgbClr val="1B1B1B"/>
              </a:solidFill>
            </a:endParaRPr>
          </a:p>
          <a:p>
            <a:pPr marL="0" lvl="0" indent="0" algn="l" rtl="0">
              <a:lnSpc>
                <a:spcPct val="115000"/>
              </a:lnSpc>
              <a:spcBef>
                <a:spcPts val="0"/>
              </a:spcBef>
              <a:spcAft>
                <a:spcPts val="0"/>
              </a:spcAft>
              <a:buClr>
                <a:schemeClr val="dk1"/>
              </a:buClr>
              <a:buSzPts val="1800"/>
              <a:buFont typeface="Arial"/>
              <a:buNone/>
            </a:pPr>
            <a:r>
              <a:rPr lang="en-US">
                <a:solidFill>
                  <a:srgbClr val="1B1B1B"/>
                </a:solidFill>
              </a:rPr>
              <a:t>OpenAI. (2024). ChatGPT (October, 28 GPT-4o, image creation) [Large language model]. https://chatgpt.openai.com</a:t>
            </a:r>
            <a:endParaRPr>
              <a:solidFill>
                <a:srgbClr val="1B1B1B"/>
              </a:solidFill>
            </a:endParaRPr>
          </a:p>
          <a:p>
            <a:pPr marL="0" marR="0" lvl="0" indent="0" algn="l" rtl="0">
              <a:lnSpc>
                <a:spcPct val="115000"/>
              </a:lnSpc>
              <a:spcBef>
                <a:spcPts val="0"/>
              </a:spcBef>
              <a:spcAft>
                <a:spcPts val="0"/>
              </a:spcAft>
              <a:buClr>
                <a:srgbClr val="000000"/>
              </a:buClr>
              <a:buSzPts val="1800"/>
              <a:buFont typeface="Arial"/>
              <a:buNone/>
            </a:pPr>
            <a:r>
              <a:rPr lang="en-US" b="0" i="0" u="none" strike="noStrike" cap="none">
                <a:solidFill>
                  <a:schemeClr val="dk1"/>
                </a:solidFill>
                <a:latin typeface="Arial"/>
                <a:ea typeface="Arial"/>
                <a:cs typeface="Arial"/>
                <a:sym typeface="Arial"/>
              </a:rPr>
              <a:t>Xenakis, Stephen N.a; Shannon, Scott M.b,c. What is needed for the roll-out of psychedelic treatments?. Current Opinion in Psychiatry 37(4):p 277-281, July 2024. | DOI: 10.1097/YCO.0000000000000946</a:t>
            </a:r>
            <a:endParaRPr>
              <a:solidFill>
                <a:schemeClr val="dk1"/>
              </a:solidFill>
            </a:endParaRPr>
          </a:p>
          <a:p>
            <a:pPr marL="0" marR="0" lvl="0" indent="0" algn="l" rtl="0">
              <a:lnSpc>
                <a:spcPct val="100000"/>
              </a:lnSpc>
              <a:spcBef>
                <a:spcPts val="0"/>
              </a:spcBef>
              <a:spcAft>
                <a:spcPts val="0"/>
              </a:spcAft>
              <a:buClr>
                <a:srgbClr val="000000"/>
              </a:buClr>
              <a:buSzPts val="1800"/>
              <a:buFont typeface="Arial"/>
              <a:buNone/>
            </a:pPr>
            <a:r>
              <a:rPr lang="en-US" i="0" strike="noStrike" cap="none">
                <a:solidFill>
                  <a:schemeClr val="dk1"/>
                </a:solidFill>
                <a:uFill>
                  <a:noFill/>
                </a:uFill>
                <a:hlinkClick r:id="rId9">
                  <a:extLst>
                    <a:ext uri="{A12FA001-AC4F-418D-AE19-62706E023703}">
                      <ahyp:hlinkClr xmlns:ahyp="http://schemas.microsoft.com/office/drawing/2018/hyperlinkcolor" val="tx"/>
                    </a:ext>
                  </a:extLst>
                </a:hlinkClick>
              </a:rPr>
              <a:t>https://dpo.colorado.gov/NaturalMedicine</a:t>
            </a:r>
            <a:endParaRPr i="0" strike="noStrike" cap="none">
              <a:solidFill>
                <a:schemeClr val="dk1"/>
              </a:solidFill>
            </a:endParaRPr>
          </a:p>
          <a:p>
            <a:pPr marL="0" marR="0" lvl="0" indent="0" algn="l" rtl="0">
              <a:lnSpc>
                <a:spcPct val="100000"/>
              </a:lnSpc>
              <a:spcBef>
                <a:spcPts val="0"/>
              </a:spcBef>
              <a:spcAft>
                <a:spcPts val="0"/>
              </a:spcAft>
              <a:buClr>
                <a:srgbClr val="000000"/>
              </a:buClr>
              <a:buSzPts val="1800"/>
              <a:buFont typeface="Arial"/>
              <a:buNone/>
            </a:pPr>
            <a:r>
              <a:rPr lang="en-US" b="0" i="0" strike="noStrike" cap="none">
                <a:solidFill>
                  <a:schemeClr val="dk1"/>
                </a:solidFill>
                <a:uFill>
                  <a:noFill/>
                </a:uFill>
                <a:latin typeface="Arial"/>
                <a:ea typeface="Arial"/>
                <a:cs typeface="Arial"/>
                <a:sym typeface="Arial"/>
                <a:hlinkClick r:id="rId10">
                  <a:extLst>
                    <a:ext uri="{A12FA001-AC4F-418D-AE19-62706E023703}">
                      <ahyp:hlinkClr xmlns:ahyp="http://schemas.microsoft.com/office/drawing/2018/hyperlinkcolor" val="tx"/>
                    </a:ext>
                  </a:extLst>
                </a:hlinkClick>
              </a:rPr>
              <a:t>https://dnm.colorado.gov/</a:t>
            </a:r>
            <a:endParaRPr b="0" i="0"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b="0" i="0" strike="noStrike" cap="none">
                <a:solidFill>
                  <a:schemeClr val="dk1"/>
                </a:solidFill>
                <a:uFill>
                  <a:noFill/>
                </a:uFill>
                <a:latin typeface="Arial"/>
                <a:ea typeface="Arial"/>
                <a:cs typeface="Arial"/>
                <a:sym typeface="Arial"/>
                <a:hlinkClick r:id="rId11">
                  <a:extLst>
                    <a:ext uri="{A12FA001-AC4F-418D-AE19-62706E023703}">
                      <ahyp:hlinkClr xmlns:ahyp="http://schemas.microsoft.com/office/drawing/2018/hyperlinkcolor" val="tx"/>
                    </a:ext>
                  </a:extLst>
                </a:hlinkClick>
              </a:rPr>
              <a:t>https://leg.colorado.gov/sites/default/files/documents/2023A/bills/2023a_290_01.pdf</a:t>
            </a:r>
            <a:endParaRPr b="0" i="0"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900"/>
              <a:buFont typeface="Arial"/>
              <a:buNone/>
            </a:pPr>
            <a:endParaRPr sz="3900" b="0" i="0" u="none" strike="noStrike" cap="none">
              <a:solidFill>
                <a:schemeClr val="dk1"/>
              </a:solidFill>
              <a:latin typeface="Arial"/>
              <a:ea typeface="Arial"/>
              <a:cs typeface="Arial"/>
              <a:sym typeface="Arial"/>
            </a:endParaRPr>
          </a:p>
        </p:txBody>
      </p:sp>
      <p:sp>
        <p:nvSpPr>
          <p:cNvPr id="125" name="Google Shape;125;p1"/>
          <p:cNvSpPr/>
          <p:nvPr/>
        </p:nvSpPr>
        <p:spPr>
          <a:xfrm>
            <a:off x="14662200" y="24647600"/>
            <a:ext cx="14538900" cy="1474500"/>
          </a:xfrm>
          <a:prstGeom prst="rect">
            <a:avLst/>
          </a:prstGeom>
          <a:solidFill>
            <a:srgbClr val="191B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399"/>
              <a:buFont typeface="Arial"/>
              <a:buNone/>
            </a:pPr>
            <a:r>
              <a:rPr lang="en-US" sz="5399" b="1">
                <a:solidFill>
                  <a:srgbClr val="EFEDED"/>
                </a:solidFill>
              </a:rPr>
              <a:t>Why Psychologists Should Become Clinical Facilitators</a:t>
            </a:r>
            <a:endParaRPr sz="1400" b="0" i="0" u="none" strike="noStrike" cap="none">
              <a:solidFill>
                <a:srgbClr val="000000"/>
              </a:solidFill>
              <a:latin typeface="Arial"/>
              <a:ea typeface="Arial"/>
              <a:cs typeface="Arial"/>
              <a:sym typeface="Arial"/>
            </a:endParaRPr>
          </a:p>
        </p:txBody>
      </p:sp>
      <p:cxnSp>
        <p:nvCxnSpPr>
          <p:cNvPr id="126" name="Google Shape;126;p1"/>
          <p:cNvCxnSpPr>
            <a:stCxn id="109" idx="2"/>
          </p:cNvCxnSpPr>
          <p:nvPr/>
        </p:nvCxnSpPr>
        <p:spPr>
          <a:xfrm>
            <a:off x="21776550" y="7848100"/>
            <a:ext cx="3420300" cy="741600"/>
          </a:xfrm>
          <a:prstGeom prst="straightConnector1">
            <a:avLst/>
          </a:prstGeom>
          <a:noFill/>
          <a:ln w="114300" cap="flat" cmpd="sng">
            <a:solidFill>
              <a:schemeClr val="dk1"/>
            </a:solidFill>
            <a:prstDash val="solid"/>
            <a:round/>
            <a:headEnd type="none" w="sm" len="sm"/>
            <a:tailEnd type="triangle" w="med" len="med"/>
          </a:ln>
        </p:spPr>
      </p:cxnSp>
      <p:sp>
        <p:nvSpPr>
          <p:cNvPr id="109" name="Google Shape;109;p1"/>
          <p:cNvSpPr txBox="1"/>
          <p:nvPr/>
        </p:nvSpPr>
        <p:spPr>
          <a:xfrm>
            <a:off x="17915400" y="7029400"/>
            <a:ext cx="7722300" cy="818700"/>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500" b="1" i="0" u="none" strike="noStrike" cap="none">
                <a:solidFill>
                  <a:schemeClr val="dk1"/>
                </a:solidFill>
                <a:latin typeface="Arial"/>
                <a:ea typeface="Arial"/>
                <a:cs typeface="Arial"/>
                <a:sym typeface="Arial"/>
              </a:rPr>
              <a:t>Accessing Natural Medicines </a:t>
            </a:r>
            <a:endParaRPr sz="35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600"/>
              <a:buFont typeface="Arial"/>
              <a:buNone/>
            </a:pPr>
            <a:endParaRPr sz="2600" b="0" i="0" u="none" strike="noStrike" cap="none">
              <a:solidFill>
                <a:schemeClr val="dk1"/>
              </a:solidFill>
              <a:latin typeface="Arial"/>
              <a:ea typeface="Arial"/>
              <a:cs typeface="Arial"/>
              <a:sym typeface="Arial"/>
            </a:endParaRPr>
          </a:p>
        </p:txBody>
      </p:sp>
      <p:pic>
        <p:nvPicPr>
          <p:cNvPr id="127" name="Google Shape;127;p1"/>
          <p:cNvPicPr preferRelativeResize="0"/>
          <p:nvPr/>
        </p:nvPicPr>
        <p:blipFill rotWithShape="1">
          <a:blip r:embed="rId12">
            <a:alphaModFix/>
          </a:blip>
          <a:srcRect l="7172" t="7169" r="7547" b="7169"/>
          <a:stretch/>
        </p:blipFill>
        <p:spPr>
          <a:xfrm>
            <a:off x="9400463" y="21736000"/>
            <a:ext cx="1781175" cy="1790700"/>
          </a:xfrm>
          <a:prstGeom prst="rect">
            <a:avLst/>
          </a:prstGeom>
          <a:noFill/>
          <a:ln>
            <a:noFill/>
          </a:ln>
        </p:spPr>
      </p:pic>
      <p:pic>
        <p:nvPicPr>
          <p:cNvPr id="128" name="Google Shape;128;p1"/>
          <p:cNvPicPr preferRelativeResize="0"/>
          <p:nvPr/>
        </p:nvPicPr>
        <p:blipFill rotWithShape="1">
          <a:blip r:embed="rId13">
            <a:alphaModFix/>
          </a:blip>
          <a:srcRect l="7403" t="7751" r="7692" b="7352"/>
          <a:stretch/>
        </p:blipFill>
        <p:spPr>
          <a:xfrm>
            <a:off x="11586525" y="21731238"/>
            <a:ext cx="1800225" cy="1800225"/>
          </a:xfrm>
          <a:prstGeom prst="rect">
            <a:avLst/>
          </a:prstGeom>
          <a:noFill/>
          <a:ln>
            <a:noFill/>
          </a:ln>
        </p:spPr>
      </p:pic>
      <p:pic>
        <p:nvPicPr>
          <p:cNvPr id="9" name="Video 8">
            <a:extLst>
              <a:ext uri="{FF2B5EF4-FFF2-40B4-BE49-F238E27FC236}">
                <a16:creationId xmlns:a16="http://schemas.microsoft.com/office/drawing/2014/main" id="{468E4ED3-CE0C-30F1-280D-198EFBB752ED}"/>
              </a:ext>
            </a:extLst>
          </p:cNvPr>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4"/>
          <a:srcRect l="21875" r="21875"/>
          <a:stretch>
            <a:fillRect/>
          </a:stretch>
        </p:blipFill>
        <p:spPr>
          <a:xfrm>
            <a:off x="37371522" y="613668"/>
            <a:ext cx="5917730" cy="591773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76648"/>
    </mc:Choice>
    <mc:Fallback xmlns="">
      <p:transition spd="slow" advTm="176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7D77787FAF584F9877C369B02974F1" ma:contentTypeVersion="18" ma:contentTypeDescription="Create a new document." ma:contentTypeScope="" ma:versionID="21b1f3ad57f5f407c3a04be14cb88cae">
  <xsd:schema xmlns:xsd="http://www.w3.org/2001/XMLSchema" xmlns:xs="http://www.w3.org/2001/XMLSchema" xmlns:p="http://schemas.microsoft.com/office/2006/metadata/properties" xmlns:ns2="36626cb5-5b64-4753-a614-a059907d3715" xmlns:ns3="f7cd2cfc-6d12-4925-b51b-280bbbac0eec" targetNamespace="http://schemas.microsoft.com/office/2006/metadata/properties" ma:root="true" ma:fieldsID="4f88d3650e7be454b262e63d8d1813cd" ns2:_="" ns3:_="">
    <xsd:import namespace="36626cb5-5b64-4753-a614-a059907d3715"/>
    <xsd:import namespace="f7cd2cfc-6d12-4925-b51b-280bbbac0ee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626cb5-5b64-4753-a614-a059907d37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2749502-8b0b-4c4f-809a-b7f965bb25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7cd2cfc-6d12-4925-b51b-280bbbac0ee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9bd9e4f-0f13-4bb8-a990-70389001875f}" ma:internalName="TaxCatchAll" ma:showField="CatchAllData" ma:web="f7cd2cfc-6d12-4925-b51b-280bbbac0ee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7cd2cfc-6d12-4925-b51b-280bbbac0eec" xsi:nil="true"/>
    <lcf76f155ced4ddcb4097134ff3c332f xmlns="36626cb5-5b64-4753-a614-a059907d371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F6BBFF-3DFE-401A-9042-C2F3EA43EE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626cb5-5b64-4753-a614-a059907d3715"/>
    <ds:schemaRef ds:uri="f7cd2cfc-6d12-4925-b51b-280bbbac0e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C2A09EB-8DC1-4BA3-A9C8-E44049553793}">
  <ds:schemaRefs>
    <ds:schemaRef ds:uri="http://schemas.microsoft.com/office/2006/metadata/properties"/>
    <ds:schemaRef ds:uri="http://schemas.microsoft.com/office/infopath/2007/PartnerControls"/>
    <ds:schemaRef ds:uri="f7cd2cfc-6d12-4925-b51b-280bbbac0eec"/>
    <ds:schemaRef ds:uri="36626cb5-5b64-4753-a614-a059907d3715"/>
  </ds:schemaRefs>
</ds:datastoreItem>
</file>

<file path=customXml/itemProps3.xml><?xml version="1.0" encoding="utf-8"?>
<ds:datastoreItem xmlns:ds="http://schemas.openxmlformats.org/officeDocument/2006/customXml" ds:itemID="{EEC016FC-65DB-4B3A-861D-1DA3A49AF1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1428</Words>
  <Application>Microsoft Office PowerPoint</Application>
  <PresentationFormat>Custom</PresentationFormat>
  <Paragraphs>159</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Default Design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Bridger Nicholson</cp:lastModifiedBy>
  <cp:revision>3</cp:revision>
  <dcterms:created xsi:type="dcterms:W3CDTF">2013-10-16T15:24:39Z</dcterms:created>
  <dcterms:modified xsi:type="dcterms:W3CDTF">2024-11-21T23:01:48Z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0x0101003F7D77787FAF584F9877C369B02974F1</vt:lpwstr>
  </property>
  <property fmtid="{D5CDD505-2E9C-101B-9397-08002B2CF9AE}" pid="3" name="MediaServiceImageTags">
    <vt:lpwstr/>
  </property>
</Properties>
</file>